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9" r:id="rId2"/>
    <p:sldId id="300" r:id="rId3"/>
    <p:sldId id="313" r:id="rId4"/>
    <p:sldId id="312" r:id="rId5"/>
    <p:sldId id="318" r:id="rId6"/>
    <p:sldId id="320" r:id="rId7"/>
    <p:sldId id="324" r:id="rId8"/>
    <p:sldId id="302" r:id="rId9"/>
    <p:sldId id="314" r:id="rId10"/>
    <p:sldId id="304" r:id="rId11"/>
    <p:sldId id="305" r:id="rId12"/>
    <p:sldId id="306" r:id="rId13"/>
    <p:sldId id="307" r:id="rId14"/>
    <p:sldId id="308" r:id="rId15"/>
    <p:sldId id="309" r:id="rId16"/>
    <p:sldId id="310" r:id="rId17"/>
    <p:sldId id="311" r:id="rId18"/>
    <p:sldId id="315" r:id="rId19"/>
    <p:sldId id="316" r:id="rId20"/>
    <p:sldId id="317" r:id="rId21"/>
    <p:sldId id="319" r:id="rId22"/>
    <p:sldId id="278" r:id="rId23"/>
    <p:sldId id="321" r:id="rId24"/>
    <p:sldId id="32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69" d="100"/>
          <a:sy n="69" d="100"/>
        </p:scale>
        <p:origin x="96" y="1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47FAE-6665-4FDA-9331-9E8036A24D99}"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46748A53-67C2-4968-AAC0-8803FBC19021}">
      <dgm:prSet phldrT="[Text]" custT="1"/>
      <dgm:spPr/>
      <dgm:t>
        <a:bodyPr/>
        <a:lstStyle/>
        <a:p>
          <a:r>
            <a:rPr lang="en-US" sz="1600" dirty="0" smtClean="0"/>
            <a:t>Clouds</a:t>
          </a:r>
          <a:endParaRPr lang="en-US" sz="1600" dirty="0"/>
        </a:p>
      </dgm:t>
    </dgm:pt>
    <dgm:pt modelId="{A46BEC4B-E5DF-4221-9A4C-AB05ADA6160E}" type="parTrans" cxnId="{AE4F6D99-F286-4BBE-86E9-18BB2BB4C0AD}">
      <dgm:prSet/>
      <dgm:spPr/>
      <dgm:t>
        <a:bodyPr/>
        <a:lstStyle/>
        <a:p>
          <a:endParaRPr lang="en-US" sz="1600"/>
        </a:p>
      </dgm:t>
    </dgm:pt>
    <dgm:pt modelId="{5C6CD843-9550-46D2-83DC-C516DBB26CBB}" type="sibTrans" cxnId="{AE4F6D99-F286-4BBE-86E9-18BB2BB4C0AD}">
      <dgm:prSet/>
      <dgm:spPr/>
      <dgm:t>
        <a:bodyPr/>
        <a:lstStyle/>
        <a:p>
          <a:endParaRPr lang="en-US" sz="1600"/>
        </a:p>
      </dgm:t>
    </dgm:pt>
    <dgm:pt modelId="{2EE798A6-7EAA-4EDB-ADA6-43137C84E7B3}">
      <dgm:prSet phldrT="[Text]" custT="1"/>
      <dgm:spPr/>
      <dgm:t>
        <a:bodyPr/>
        <a:lstStyle/>
        <a:p>
          <a:r>
            <a:rPr lang="en-US" sz="1600" dirty="0" smtClean="0"/>
            <a:t>Water Biophysics</a:t>
          </a:r>
          <a:endParaRPr lang="en-US" sz="1600" dirty="0"/>
        </a:p>
      </dgm:t>
    </dgm:pt>
    <dgm:pt modelId="{2F019662-9B89-4DBB-9775-401612D0B8AC}" type="parTrans" cxnId="{3047E4D3-2A65-4A6C-949B-F4BFDCB31877}">
      <dgm:prSet/>
      <dgm:spPr/>
      <dgm:t>
        <a:bodyPr/>
        <a:lstStyle/>
        <a:p>
          <a:endParaRPr lang="en-US" sz="1600"/>
        </a:p>
      </dgm:t>
    </dgm:pt>
    <dgm:pt modelId="{F50A0155-57FF-4B60-82EF-F82507F23C41}" type="sibTrans" cxnId="{3047E4D3-2A65-4A6C-949B-F4BFDCB31877}">
      <dgm:prSet/>
      <dgm:spPr/>
      <dgm:t>
        <a:bodyPr/>
        <a:lstStyle/>
        <a:p>
          <a:endParaRPr lang="en-US" sz="1600"/>
        </a:p>
      </dgm:t>
    </dgm:pt>
    <dgm:pt modelId="{98CC287D-6C92-468A-980E-CAEA74567404}">
      <dgm:prSet phldrT="[Text]" custT="1"/>
      <dgm:spPr/>
      <dgm:t>
        <a:bodyPr/>
        <a:lstStyle/>
        <a:p>
          <a:r>
            <a:rPr lang="en-US" sz="1600" dirty="0" smtClean="0"/>
            <a:t>Shallow Habitats</a:t>
          </a:r>
          <a:endParaRPr lang="en-US" sz="1600" dirty="0"/>
        </a:p>
      </dgm:t>
    </dgm:pt>
    <dgm:pt modelId="{15A4BA6D-2DD6-4252-8353-83676F193787}" type="parTrans" cxnId="{BCF489A2-87B3-47AA-BC85-427F909E3A66}">
      <dgm:prSet/>
      <dgm:spPr/>
      <dgm:t>
        <a:bodyPr/>
        <a:lstStyle/>
        <a:p>
          <a:endParaRPr lang="en-US" sz="1600"/>
        </a:p>
      </dgm:t>
    </dgm:pt>
    <dgm:pt modelId="{F415D8E4-8978-42F4-BD8E-AC6DF5FBD8DA}" type="sibTrans" cxnId="{BCF489A2-87B3-47AA-BC85-427F909E3A66}">
      <dgm:prSet/>
      <dgm:spPr/>
      <dgm:t>
        <a:bodyPr/>
        <a:lstStyle/>
        <a:p>
          <a:endParaRPr lang="en-US" sz="1600"/>
        </a:p>
      </dgm:t>
    </dgm:pt>
    <dgm:pt modelId="{9239A91E-3E01-4D4C-87D7-9146EEA4067E}">
      <dgm:prSet phldrT="[Text]" custT="1"/>
      <dgm:spPr/>
      <dgm:t>
        <a:bodyPr/>
        <a:lstStyle/>
        <a:p>
          <a:r>
            <a:rPr lang="en-US" sz="1600" dirty="0" smtClean="0"/>
            <a:t>Floating  Matter</a:t>
          </a:r>
          <a:endParaRPr lang="en-US" sz="1600" dirty="0"/>
        </a:p>
      </dgm:t>
    </dgm:pt>
    <dgm:pt modelId="{32642FBA-B56D-46F1-AF87-2468F8EF4A7F}" type="parTrans" cxnId="{56A561F8-99AA-435C-A8E0-CC696518D260}">
      <dgm:prSet/>
      <dgm:spPr/>
      <dgm:t>
        <a:bodyPr/>
        <a:lstStyle/>
        <a:p>
          <a:endParaRPr lang="en-US" sz="1600"/>
        </a:p>
      </dgm:t>
    </dgm:pt>
    <dgm:pt modelId="{A0B8BF20-7A80-4D39-B723-080AEC9D8022}" type="sibTrans" cxnId="{56A561F8-99AA-435C-A8E0-CC696518D260}">
      <dgm:prSet/>
      <dgm:spPr/>
      <dgm:t>
        <a:bodyPr/>
        <a:lstStyle/>
        <a:p>
          <a:endParaRPr lang="en-US" sz="1600"/>
        </a:p>
      </dgm:t>
    </dgm:pt>
    <dgm:pt modelId="{B54C161A-6F2A-4507-BA0C-919C9FD23200}">
      <dgm:prSet phldrT="[Text]" custT="1"/>
      <dgm:spPr/>
      <dgm:t>
        <a:bodyPr/>
        <a:lstStyle/>
        <a:p>
          <a:r>
            <a:rPr lang="en-US" sz="1600" dirty="0" smtClean="0"/>
            <a:t>Aerosols</a:t>
          </a:r>
          <a:endParaRPr lang="en-US" sz="1600" dirty="0"/>
        </a:p>
      </dgm:t>
    </dgm:pt>
    <dgm:pt modelId="{9F494E1B-ECAA-47BF-9E5C-DC959520A8FF}" type="parTrans" cxnId="{6C52E723-900C-4970-B213-4D5D2114D2BE}">
      <dgm:prSet/>
      <dgm:spPr/>
      <dgm:t>
        <a:bodyPr/>
        <a:lstStyle/>
        <a:p>
          <a:endParaRPr lang="en-US" sz="1600"/>
        </a:p>
      </dgm:t>
    </dgm:pt>
    <dgm:pt modelId="{96AD11D0-1632-4467-93A5-EBBDEF3422E8}" type="sibTrans" cxnId="{6C52E723-900C-4970-B213-4D5D2114D2BE}">
      <dgm:prSet/>
      <dgm:spPr/>
      <dgm:t>
        <a:bodyPr/>
        <a:lstStyle/>
        <a:p>
          <a:endParaRPr lang="en-US" sz="1600"/>
        </a:p>
      </dgm:t>
    </dgm:pt>
    <dgm:pt modelId="{6797C4D8-BCA0-433A-902E-5D937783798F}">
      <dgm:prSet phldrT="[Text]" custT="1"/>
      <dgm:spPr/>
      <dgm:t>
        <a:bodyPr/>
        <a:lstStyle/>
        <a:p>
          <a:r>
            <a:rPr lang="en-US" sz="1600" dirty="0" smtClean="0"/>
            <a:t>Surface Physics</a:t>
          </a:r>
          <a:endParaRPr lang="en-US" sz="1600" dirty="0"/>
        </a:p>
      </dgm:t>
    </dgm:pt>
    <dgm:pt modelId="{2BFC2B3E-E3AC-410A-BA04-F73D639A0193}" type="sibTrans" cxnId="{86486152-BD8F-404A-AB5E-9E856E7F073A}">
      <dgm:prSet/>
      <dgm:spPr/>
      <dgm:t>
        <a:bodyPr/>
        <a:lstStyle/>
        <a:p>
          <a:endParaRPr lang="en-US" sz="1600"/>
        </a:p>
      </dgm:t>
    </dgm:pt>
    <dgm:pt modelId="{B9E95A2F-93DB-4755-88EC-419889AA524E}" type="parTrans" cxnId="{86486152-BD8F-404A-AB5E-9E856E7F073A}">
      <dgm:prSet/>
      <dgm:spPr/>
      <dgm:t>
        <a:bodyPr/>
        <a:lstStyle/>
        <a:p>
          <a:endParaRPr lang="en-US" sz="1600"/>
        </a:p>
      </dgm:t>
    </dgm:pt>
    <dgm:pt modelId="{58124C09-1803-4FCD-9ED4-7512F9146F47}">
      <dgm:prSet phldrT="[Text]" custT="1"/>
      <dgm:spPr/>
      <dgm:t>
        <a:bodyPr/>
        <a:lstStyle/>
        <a:p>
          <a:r>
            <a:rPr lang="en-US" sz="1600" dirty="0" err="1" smtClean="0"/>
            <a:t>Phyto</a:t>
          </a:r>
          <a:r>
            <a:rPr lang="en-US" sz="1600" dirty="0" smtClean="0"/>
            <a:t>-Plankton Dynamics</a:t>
          </a:r>
          <a:endParaRPr lang="en-US" sz="1600" dirty="0"/>
        </a:p>
      </dgm:t>
    </dgm:pt>
    <dgm:pt modelId="{B093B2B0-36BA-428C-B010-D6AD3EFA4020}" type="parTrans" cxnId="{D09AF70B-CA86-459E-83B5-0C80E65EDA21}">
      <dgm:prSet/>
      <dgm:spPr/>
      <dgm:t>
        <a:bodyPr/>
        <a:lstStyle/>
        <a:p>
          <a:endParaRPr lang="en-US" sz="1600"/>
        </a:p>
      </dgm:t>
    </dgm:pt>
    <dgm:pt modelId="{E03DAB1F-CF02-44FC-A08E-4404107FEDD3}" type="sibTrans" cxnId="{D09AF70B-CA86-459E-83B5-0C80E65EDA21}">
      <dgm:prSet/>
      <dgm:spPr/>
      <dgm:t>
        <a:bodyPr/>
        <a:lstStyle/>
        <a:p>
          <a:endParaRPr lang="en-US" sz="1600"/>
        </a:p>
      </dgm:t>
    </dgm:pt>
    <dgm:pt modelId="{0474C10B-D807-45F7-9A6A-CC4923462D5A}" type="pres">
      <dgm:prSet presAssocID="{0AE47FAE-6665-4FDA-9331-9E8036A24D99}" presName="compositeShape" presStyleCnt="0">
        <dgm:presLayoutVars>
          <dgm:chMax val="7"/>
          <dgm:dir/>
          <dgm:resizeHandles val="exact"/>
        </dgm:presLayoutVars>
      </dgm:prSet>
      <dgm:spPr/>
      <dgm:t>
        <a:bodyPr/>
        <a:lstStyle/>
        <a:p>
          <a:endParaRPr lang="en-US"/>
        </a:p>
      </dgm:t>
    </dgm:pt>
    <dgm:pt modelId="{ED4B8349-1212-457F-8A38-4B4B17BA4954}" type="pres">
      <dgm:prSet presAssocID="{0AE47FAE-6665-4FDA-9331-9E8036A24D99}" presName="wedge1" presStyleLbl="node1" presStyleIdx="0" presStyleCnt="7" custLinFactNeighborX="329" custLinFactNeighborY="-781"/>
      <dgm:spPr/>
      <dgm:t>
        <a:bodyPr/>
        <a:lstStyle/>
        <a:p>
          <a:endParaRPr lang="en-US"/>
        </a:p>
      </dgm:t>
    </dgm:pt>
    <dgm:pt modelId="{880CF53E-9531-4260-9F9E-9E257250E489}" type="pres">
      <dgm:prSet presAssocID="{0AE47FAE-6665-4FDA-9331-9E8036A24D99}" presName="dummy1a" presStyleCnt="0"/>
      <dgm:spPr/>
    </dgm:pt>
    <dgm:pt modelId="{321BDDC4-5859-4263-9B55-6225DCD54700}" type="pres">
      <dgm:prSet presAssocID="{0AE47FAE-6665-4FDA-9331-9E8036A24D99}" presName="dummy1b" presStyleCnt="0"/>
      <dgm:spPr/>
    </dgm:pt>
    <dgm:pt modelId="{61749699-D413-412B-A627-131300D97412}" type="pres">
      <dgm:prSet presAssocID="{0AE47FAE-6665-4FDA-9331-9E8036A24D99}" presName="wedge1Tx" presStyleLbl="node1" presStyleIdx="0" presStyleCnt="7">
        <dgm:presLayoutVars>
          <dgm:chMax val="0"/>
          <dgm:chPref val="0"/>
          <dgm:bulletEnabled val="1"/>
        </dgm:presLayoutVars>
      </dgm:prSet>
      <dgm:spPr/>
      <dgm:t>
        <a:bodyPr/>
        <a:lstStyle/>
        <a:p>
          <a:endParaRPr lang="en-US"/>
        </a:p>
      </dgm:t>
    </dgm:pt>
    <dgm:pt modelId="{9A0AFE1F-5AA2-49F9-9A75-F78EC34C54DE}" type="pres">
      <dgm:prSet presAssocID="{0AE47FAE-6665-4FDA-9331-9E8036A24D99}" presName="wedge2" presStyleLbl="node1" presStyleIdx="1" presStyleCnt="7"/>
      <dgm:spPr/>
      <dgm:t>
        <a:bodyPr/>
        <a:lstStyle/>
        <a:p>
          <a:endParaRPr lang="en-US"/>
        </a:p>
      </dgm:t>
    </dgm:pt>
    <dgm:pt modelId="{2B591556-BF19-4250-AB44-EBD651179353}" type="pres">
      <dgm:prSet presAssocID="{0AE47FAE-6665-4FDA-9331-9E8036A24D99}" presName="dummy2a" presStyleCnt="0"/>
      <dgm:spPr/>
    </dgm:pt>
    <dgm:pt modelId="{0142B859-9DC6-4056-B3B9-47649EB94B32}" type="pres">
      <dgm:prSet presAssocID="{0AE47FAE-6665-4FDA-9331-9E8036A24D99}" presName="dummy2b" presStyleCnt="0"/>
      <dgm:spPr/>
    </dgm:pt>
    <dgm:pt modelId="{9EF01870-D727-4DF1-847F-96CB30D27B3C}" type="pres">
      <dgm:prSet presAssocID="{0AE47FAE-6665-4FDA-9331-9E8036A24D99}" presName="wedge2Tx" presStyleLbl="node1" presStyleIdx="1" presStyleCnt="7">
        <dgm:presLayoutVars>
          <dgm:chMax val="0"/>
          <dgm:chPref val="0"/>
          <dgm:bulletEnabled val="1"/>
        </dgm:presLayoutVars>
      </dgm:prSet>
      <dgm:spPr/>
      <dgm:t>
        <a:bodyPr/>
        <a:lstStyle/>
        <a:p>
          <a:endParaRPr lang="en-US"/>
        </a:p>
      </dgm:t>
    </dgm:pt>
    <dgm:pt modelId="{04E02FE6-BC3E-4FFB-B77D-D4D6C0BF9981}" type="pres">
      <dgm:prSet presAssocID="{0AE47FAE-6665-4FDA-9331-9E8036A24D99}" presName="wedge3" presStyleLbl="node1" presStyleIdx="2" presStyleCnt="7"/>
      <dgm:spPr/>
      <dgm:t>
        <a:bodyPr/>
        <a:lstStyle/>
        <a:p>
          <a:endParaRPr lang="en-US"/>
        </a:p>
      </dgm:t>
    </dgm:pt>
    <dgm:pt modelId="{923AFA0D-B86E-4125-9E88-FD91A2E5707C}" type="pres">
      <dgm:prSet presAssocID="{0AE47FAE-6665-4FDA-9331-9E8036A24D99}" presName="dummy3a" presStyleCnt="0"/>
      <dgm:spPr/>
    </dgm:pt>
    <dgm:pt modelId="{DDC08F3C-C87E-4109-98B3-98B0BD5651AE}" type="pres">
      <dgm:prSet presAssocID="{0AE47FAE-6665-4FDA-9331-9E8036A24D99}" presName="dummy3b" presStyleCnt="0"/>
      <dgm:spPr/>
    </dgm:pt>
    <dgm:pt modelId="{D95896FA-479A-489D-83F1-69E007F6CAAC}" type="pres">
      <dgm:prSet presAssocID="{0AE47FAE-6665-4FDA-9331-9E8036A24D99}" presName="wedge3Tx" presStyleLbl="node1" presStyleIdx="2" presStyleCnt="7">
        <dgm:presLayoutVars>
          <dgm:chMax val="0"/>
          <dgm:chPref val="0"/>
          <dgm:bulletEnabled val="1"/>
        </dgm:presLayoutVars>
      </dgm:prSet>
      <dgm:spPr/>
      <dgm:t>
        <a:bodyPr/>
        <a:lstStyle/>
        <a:p>
          <a:endParaRPr lang="en-US"/>
        </a:p>
      </dgm:t>
    </dgm:pt>
    <dgm:pt modelId="{753A2B50-828F-425A-A979-B18FF998EAF4}" type="pres">
      <dgm:prSet presAssocID="{0AE47FAE-6665-4FDA-9331-9E8036A24D99}" presName="wedge4" presStyleLbl="node1" presStyleIdx="3" presStyleCnt="7"/>
      <dgm:spPr/>
      <dgm:t>
        <a:bodyPr/>
        <a:lstStyle/>
        <a:p>
          <a:endParaRPr lang="en-US"/>
        </a:p>
      </dgm:t>
    </dgm:pt>
    <dgm:pt modelId="{7F27C9D2-318E-4C69-9C98-DF849D33FEBA}" type="pres">
      <dgm:prSet presAssocID="{0AE47FAE-6665-4FDA-9331-9E8036A24D99}" presName="dummy4a" presStyleCnt="0"/>
      <dgm:spPr/>
    </dgm:pt>
    <dgm:pt modelId="{D9745125-DEE5-45E3-BD29-03B85B7A5851}" type="pres">
      <dgm:prSet presAssocID="{0AE47FAE-6665-4FDA-9331-9E8036A24D99}" presName="dummy4b" presStyleCnt="0"/>
      <dgm:spPr/>
    </dgm:pt>
    <dgm:pt modelId="{139A0CC5-F3CD-42AF-AD8E-0CF70C79AC08}" type="pres">
      <dgm:prSet presAssocID="{0AE47FAE-6665-4FDA-9331-9E8036A24D99}" presName="wedge4Tx" presStyleLbl="node1" presStyleIdx="3" presStyleCnt="7">
        <dgm:presLayoutVars>
          <dgm:chMax val="0"/>
          <dgm:chPref val="0"/>
          <dgm:bulletEnabled val="1"/>
        </dgm:presLayoutVars>
      </dgm:prSet>
      <dgm:spPr/>
      <dgm:t>
        <a:bodyPr/>
        <a:lstStyle/>
        <a:p>
          <a:endParaRPr lang="en-US"/>
        </a:p>
      </dgm:t>
    </dgm:pt>
    <dgm:pt modelId="{8D6080CB-D7BA-4BC9-A814-56335E5AC6DC}" type="pres">
      <dgm:prSet presAssocID="{0AE47FAE-6665-4FDA-9331-9E8036A24D99}" presName="wedge5" presStyleLbl="node1" presStyleIdx="4" presStyleCnt="7"/>
      <dgm:spPr/>
      <dgm:t>
        <a:bodyPr/>
        <a:lstStyle/>
        <a:p>
          <a:endParaRPr lang="en-US"/>
        </a:p>
      </dgm:t>
    </dgm:pt>
    <dgm:pt modelId="{E610203E-9C9D-4663-B704-ED91226F8E85}" type="pres">
      <dgm:prSet presAssocID="{0AE47FAE-6665-4FDA-9331-9E8036A24D99}" presName="dummy5a" presStyleCnt="0"/>
      <dgm:spPr/>
    </dgm:pt>
    <dgm:pt modelId="{DD7B32B7-A687-4B54-94AE-559A4CA74C2C}" type="pres">
      <dgm:prSet presAssocID="{0AE47FAE-6665-4FDA-9331-9E8036A24D99}" presName="dummy5b" presStyleCnt="0"/>
      <dgm:spPr/>
    </dgm:pt>
    <dgm:pt modelId="{93AFF2F9-D35C-49F5-8475-E39927B57E23}" type="pres">
      <dgm:prSet presAssocID="{0AE47FAE-6665-4FDA-9331-9E8036A24D99}" presName="wedge5Tx" presStyleLbl="node1" presStyleIdx="4" presStyleCnt="7">
        <dgm:presLayoutVars>
          <dgm:chMax val="0"/>
          <dgm:chPref val="0"/>
          <dgm:bulletEnabled val="1"/>
        </dgm:presLayoutVars>
      </dgm:prSet>
      <dgm:spPr/>
      <dgm:t>
        <a:bodyPr/>
        <a:lstStyle/>
        <a:p>
          <a:endParaRPr lang="en-US"/>
        </a:p>
      </dgm:t>
    </dgm:pt>
    <dgm:pt modelId="{64302BAB-C054-4BFE-8833-68073525DD0D}" type="pres">
      <dgm:prSet presAssocID="{0AE47FAE-6665-4FDA-9331-9E8036A24D99}" presName="wedge6" presStyleLbl="node1" presStyleIdx="5" presStyleCnt="7"/>
      <dgm:spPr/>
      <dgm:t>
        <a:bodyPr/>
        <a:lstStyle/>
        <a:p>
          <a:endParaRPr lang="en-US"/>
        </a:p>
      </dgm:t>
    </dgm:pt>
    <dgm:pt modelId="{D3D2EDDD-6C30-4C3F-AB63-B58DAA771D74}" type="pres">
      <dgm:prSet presAssocID="{0AE47FAE-6665-4FDA-9331-9E8036A24D99}" presName="dummy6a" presStyleCnt="0"/>
      <dgm:spPr/>
    </dgm:pt>
    <dgm:pt modelId="{D82EC70C-4389-423E-85A1-060A7ABCDC4F}" type="pres">
      <dgm:prSet presAssocID="{0AE47FAE-6665-4FDA-9331-9E8036A24D99}" presName="dummy6b" presStyleCnt="0"/>
      <dgm:spPr/>
    </dgm:pt>
    <dgm:pt modelId="{367AE36D-8321-4EC5-8889-6E33E81A9D78}" type="pres">
      <dgm:prSet presAssocID="{0AE47FAE-6665-4FDA-9331-9E8036A24D99}" presName="wedge6Tx" presStyleLbl="node1" presStyleIdx="5" presStyleCnt="7">
        <dgm:presLayoutVars>
          <dgm:chMax val="0"/>
          <dgm:chPref val="0"/>
          <dgm:bulletEnabled val="1"/>
        </dgm:presLayoutVars>
      </dgm:prSet>
      <dgm:spPr/>
      <dgm:t>
        <a:bodyPr/>
        <a:lstStyle/>
        <a:p>
          <a:endParaRPr lang="en-US"/>
        </a:p>
      </dgm:t>
    </dgm:pt>
    <dgm:pt modelId="{1CEB27FF-045B-47DD-8152-BC08BFC8F550}" type="pres">
      <dgm:prSet presAssocID="{0AE47FAE-6665-4FDA-9331-9E8036A24D99}" presName="wedge7" presStyleLbl="node1" presStyleIdx="6" presStyleCnt="7" custLinFactNeighborX="-160" custLinFactNeighborY="-494"/>
      <dgm:spPr/>
      <dgm:t>
        <a:bodyPr/>
        <a:lstStyle/>
        <a:p>
          <a:endParaRPr lang="en-US"/>
        </a:p>
      </dgm:t>
    </dgm:pt>
    <dgm:pt modelId="{FC16B506-B88F-4E9C-BD85-6B99769D6F9F}" type="pres">
      <dgm:prSet presAssocID="{0AE47FAE-6665-4FDA-9331-9E8036A24D99}" presName="dummy7a" presStyleCnt="0"/>
      <dgm:spPr/>
    </dgm:pt>
    <dgm:pt modelId="{E63AE460-4B0C-4AE6-AF05-C3339800B798}" type="pres">
      <dgm:prSet presAssocID="{0AE47FAE-6665-4FDA-9331-9E8036A24D99}" presName="dummy7b" presStyleCnt="0"/>
      <dgm:spPr/>
    </dgm:pt>
    <dgm:pt modelId="{E1E56702-7D4D-4857-8BAB-B5A87C541994}" type="pres">
      <dgm:prSet presAssocID="{0AE47FAE-6665-4FDA-9331-9E8036A24D99}" presName="wedge7Tx" presStyleLbl="node1" presStyleIdx="6" presStyleCnt="7">
        <dgm:presLayoutVars>
          <dgm:chMax val="0"/>
          <dgm:chPref val="0"/>
          <dgm:bulletEnabled val="1"/>
        </dgm:presLayoutVars>
      </dgm:prSet>
      <dgm:spPr/>
      <dgm:t>
        <a:bodyPr/>
        <a:lstStyle/>
        <a:p>
          <a:endParaRPr lang="en-US"/>
        </a:p>
      </dgm:t>
    </dgm:pt>
    <dgm:pt modelId="{ACD73282-DFC4-4648-81C1-EDA470C8997D}" type="pres">
      <dgm:prSet presAssocID="{5C6CD843-9550-46D2-83DC-C516DBB26CBB}" presName="arrowWedge1" presStyleLbl="fgSibTrans2D1" presStyleIdx="0" presStyleCnt="7"/>
      <dgm:spPr/>
    </dgm:pt>
    <dgm:pt modelId="{AFFE6C7F-3504-4D1D-87F9-6330CE87CC4C}" type="pres">
      <dgm:prSet presAssocID="{2BFC2B3E-E3AC-410A-BA04-F73D639A0193}" presName="arrowWedge2" presStyleLbl="fgSibTrans2D1" presStyleIdx="1" presStyleCnt="7"/>
      <dgm:spPr/>
    </dgm:pt>
    <dgm:pt modelId="{E1E05646-E01A-4D26-A36A-DEBDAD8D92C4}" type="pres">
      <dgm:prSet presAssocID="{F50A0155-57FF-4B60-82EF-F82507F23C41}" presName="arrowWedge3" presStyleLbl="fgSibTrans2D1" presStyleIdx="2" presStyleCnt="7"/>
      <dgm:spPr/>
    </dgm:pt>
    <dgm:pt modelId="{FEE22F58-7B3B-4E85-83B8-8EFA935AAE26}" type="pres">
      <dgm:prSet presAssocID="{E03DAB1F-CF02-44FC-A08E-4404107FEDD3}" presName="arrowWedge4" presStyleLbl="fgSibTrans2D1" presStyleIdx="3" presStyleCnt="7"/>
      <dgm:spPr/>
    </dgm:pt>
    <dgm:pt modelId="{A8AF1B2A-7879-4857-A29C-330F03633E0A}" type="pres">
      <dgm:prSet presAssocID="{F415D8E4-8978-42F4-BD8E-AC6DF5FBD8DA}" presName="arrowWedge5" presStyleLbl="fgSibTrans2D1" presStyleIdx="4" presStyleCnt="7"/>
      <dgm:spPr/>
    </dgm:pt>
    <dgm:pt modelId="{BF157B24-88E2-4DA2-B729-3AC585C2EEEA}" type="pres">
      <dgm:prSet presAssocID="{A0B8BF20-7A80-4D39-B723-080AEC9D8022}" presName="arrowWedge6" presStyleLbl="fgSibTrans2D1" presStyleIdx="5" presStyleCnt="7"/>
      <dgm:spPr/>
    </dgm:pt>
    <dgm:pt modelId="{5C405991-BD84-4B19-A9F9-8CBE2107B96C}" type="pres">
      <dgm:prSet presAssocID="{96AD11D0-1632-4467-93A5-EBBDEF3422E8}" presName="arrowWedge7" presStyleLbl="fgSibTrans2D1" presStyleIdx="6" presStyleCnt="7"/>
      <dgm:spPr/>
    </dgm:pt>
  </dgm:ptLst>
  <dgm:cxnLst>
    <dgm:cxn modelId="{C8EA2136-A611-4AB1-8BE3-3084F54A7344}" type="presOf" srcId="{46748A53-67C2-4968-AAC0-8803FBC19021}" destId="{61749699-D413-412B-A627-131300D97412}" srcOrd="1" destOrd="0" presId="urn:microsoft.com/office/officeart/2005/8/layout/cycle8"/>
    <dgm:cxn modelId="{1DFF9A5F-AF35-450A-9861-2DB1516E40BD}" type="presOf" srcId="{98CC287D-6C92-468A-980E-CAEA74567404}" destId="{8D6080CB-D7BA-4BC9-A814-56335E5AC6DC}" srcOrd="0" destOrd="0" presId="urn:microsoft.com/office/officeart/2005/8/layout/cycle8"/>
    <dgm:cxn modelId="{6C52E723-900C-4970-B213-4D5D2114D2BE}" srcId="{0AE47FAE-6665-4FDA-9331-9E8036A24D99}" destId="{B54C161A-6F2A-4507-BA0C-919C9FD23200}" srcOrd="6" destOrd="0" parTransId="{9F494E1B-ECAA-47BF-9E5C-DC959520A8FF}" sibTransId="{96AD11D0-1632-4467-93A5-EBBDEF3422E8}"/>
    <dgm:cxn modelId="{7FC9BC48-60DE-4660-9975-AA43A8882E72}" type="presOf" srcId="{58124C09-1803-4FCD-9ED4-7512F9146F47}" destId="{753A2B50-828F-425A-A979-B18FF998EAF4}" srcOrd="0" destOrd="0" presId="urn:microsoft.com/office/officeart/2005/8/layout/cycle8"/>
    <dgm:cxn modelId="{BCF489A2-87B3-47AA-BC85-427F909E3A66}" srcId="{0AE47FAE-6665-4FDA-9331-9E8036A24D99}" destId="{98CC287D-6C92-468A-980E-CAEA74567404}" srcOrd="4" destOrd="0" parTransId="{15A4BA6D-2DD6-4252-8353-83676F193787}" sibTransId="{F415D8E4-8978-42F4-BD8E-AC6DF5FBD8DA}"/>
    <dgm:cxn modelId="{D09AF70B-CA86-459E-83B5-0C80E65EDA21}" srcId="{0AE47FAE-6665-4FDA-9331-9E8036A24D99}" destId="{58124C09-1803-4FCD-9ED4-7512F9146F47}" srcOrd="3" destOrd="0" parTransId="{B093B2B0-36BA-428C-B010-D6AD3EFA4020}" sibTransId="{E03DAB1F-CF02-44FC-A08E-4404107FEDD3}"/>
    <dgm:cxn modelId="{7DDE6E95-AEE6-43F5-975F-BF853AC5F233}" type="presOf" srcId="{2EE798A6-7EAA-4EDB-ADA6-43137C84E7B3}" destId="{04E02FE6-BC3E-4FFB-B77D-D4D6C0BF9981}" srcOrd="0" destOrd="0" presId="urn:microsoft.com/office/officeart/2005/8/layout/cycle8"/>
    <dgm:cxn modelId="{3047E4D3-2A65-4A6C-949B-F4BFDCB31877}" srcId="{0AE47FAE-6665-4FDA-9331-9E8036A24D99}" destId="{2EE798A6-7EAA-4EDB-ADA6-43137C84E7B3}" srcOrd="2" destOrd="0" parTransId="{2F019662-9B89-4DBB-9775-401612D0B8AC}" sibTransId="{F50A0155-57FF-4B60-82EF-F82507F23C41}"/>
    <dgm:cxn modelId="{5AABCD6A-6F7F-4C56-90B4-2E637CEF68AD}" type="presOf" srcId="{9239A91E-3E01-4D4C-87D7-9146EEA4067E}" destId="{64302BAB-C054-4BFE-8833-68073525DD0D}" srcOrd="0" destOrd="0" presId="urn:microsoft.com/office/officeart/2005/8/layout/cycle8"/>
    <dgm:cxn modelId="{B16C25CA-4972-4FE0-84FE-CF941E47F92C}" type="presOf" srcId="{9239A91E-3E01-4D4C-87D7-9146EEA4067E}" destId="{367AE36D-8321-4EC5-8889-6E33E81A9D78}" srcOrd="1" destOrd="0" presId="urn:microsoft.com/office/officeart/2005/8/layout/cycle8"/>
    <dgm:cxn modelId="{86486152-BD8F-404A-AB5E-9E856E7F073A}" srcId="{0AE47FAE-6665-4FDA-9331-9E8036A24D99}" destId="{6797C4D8-BCA0-433A-902E-5D937783798F}" srcOrd="1" destOrd="0" parTransId="{B9E95A2F-93DB-4755-88EC-419889AA524E}" sibTransId="{2BFC2B3E-E3AC-410A-BA04-F73D639A0193}"/>
    <dgm:cxn modelId="{56A561F8-99AA-435C-A8E0-CC696518D260}" srcId="{0AE47FAE-6665-4FDA-9331-9E8036A24D99}" destId="{9239A91E-3E01-4D4C-87D7-9146EEA4067E}" srcOrd="5" destOrd="0" parTransId="{32642FBA-B56D-46F1-AF87-2468F8EF4A7F}" sibTransId="{A0B8BF20-7A80-4D39-B723-080AEC9D8022}"/>
    <dgm:cxn modelId="{0547565C-5449-4FFA-AD94-48F58CA8A130}" type="presOf" srcId="{6797C4D8-BCA0-433A-902E-5D937783798F}" destId="{9A0AFE1F-5AA2-49F9-9A75-F78EC34C54DE}" srcOrd="0" destOrd="0" presId="urn:microsoft.com/office/officeart/2005/8/layout/cycle8"/>
    <dgm:cxn modelId="{80798486-C326-4165-8D6B-73F7FCA6CCDD}" type="presOf" srcId="{46748A53-67C2-4968-AAC0-8803FBC19021}" destId="{ED4B8349-1212-457F-8A38-4B4B17BA4954}" srcOrd="0" destOrd="0" presId="urn:microsoft.com/office/officeart/2005/8/layout/cycle8"/>
    <dgm:cxn modelId="{0A61A32D-79B1-4269-A92A-115E5E3DAECB}" type="presOf" srcId="{6797C4D8-BCA0-433A-902E-5D937783798F}" destId="{9EF01870-D727-4DF1-847F-96CB30D27B3C}" srcOrd="1" destOrd="0" presId="urn:microsoft.com/office/officeart/2005/8/layout/cycle8"/>
    <dgm:cxn modelId="{AE4F6D99-F286-4BBE-86E9-18BB2BB4C0AD}" srcId="{0AE47FAE-6665-4FDA-9331-9E8036A24D99}" destId="{46748A53-67C2-4968-AAC0-8803FBC19021}" srcOrd="0" destOrd="0" parTransId="{A46BEC4B-E5DF-4221-9A4C-AB05ADA6160E}" sibTransId="{5C6CD843-9550-46D2-83DC-C516DBB26CBB}"/>
    <dgm:cxn modelId="{4D27B025-D3DD-4C55-9977-4E2775848E9F}" type="presOf" srcId="{B54C161A-6F2A-4507-BA0C-919C9FD23200}" destId="{1CEB27FF-045B-47DD-8152-BC08BFC8F550}" srcOrd="0" destOrd="0" presId="urn:microsoft.com/office/officeart/2005/8/layout/cycle8"/>
    <dgm:cxn modelId="{9F5ED923-F483-40B5-A58F-6569BF86409A}" type="presOf" srcId="{0AE47FAE-6665-4FDA-9331-9E8036A24D99}" destId="{0474C10B-D807-45F7-9A6A-CC4923462D5A}" srcOrd="0" destOrd="0" presId="urn:microsoft.com/office/officeart/2005/8/layout/cycle8"/>
    <dgm:cxn modelId="{4101026B-664F-4DA3-8B60-245E49F26792}" type="presOf" srcId="{98CC287D-6C92-468A-980E-CAEA74567404}" destId="{93AFF2F9-D35C-49F5-8475-E39927B57E23}" srcOrd="1" destOrd="0" presId="urn:microsoft.com/office/officeart/2005/8/layout/cycle8"/>
    <dgm:cxn modelId="{3AD49A12-05E8-45A4-AB8D-9A8FB3875A4B}" type="presOf" srcId="{58124C09-1803-4FCD-9ED4-7512F9146F47}" destId="{139A0CC5-F3CD-42AF-AD8E-0CF70C79AC08}" srcOrd="1" destOrd="0" presId="urn:microsoft.com/office/officeart/2005/8/layout/cycle8"/>
    <dgm:cxn modelId="{18B54CB7-C30F-4139-B15E-4490A69B8163}" type="presOf" srcId="{2EE798A6-7EAA-4EDB-ADA6-43137C84E7B3}" destId="{D95896FA-479A-489D-83F1-69E007F6CAAC}" srcOrd="1" destOrd="0" presId="urn:microsoft.com/office/officeart/2005/8/layout/cycle8"/>
    <dgm:cxn modelId="{14A97A6F-5269-4152-8593-167F80CDD5F0}" type="presOf" srcId="{B54C161A-6F2A-4507-BA0C-919C9FD23200}" destId="{E1E56702-7D4D-4857-8BAB-B5A87C541994}" srcOrd="1" destOrd="0" presId="urn:microsoft.com/office/officeart/2005/8/layout/cycle8"/>
    <dgm:cxn modelId="{DD6B3584-E437-4BE7-86E2-0BA28DC80888}" type="presParOf" srcId="{0474C10B-D807-45F7-9A6A-CC4923462D5A}" destId="{ED4B8349-1212-457F-8A38-4B4B17BA4954}" srcOrd="0" destOrd="0" presId="urn:microsoft.com/office/officeart/2005/8/layout/cycle8"/>
    <dgm:cxn modelId="{1361DB01-32C9-4885-94DC-154709483257}" type="presParOf" srcId="{0474C10B-D807-45F7-9A6A-CC4923462D5A}" destId="{880CF53E-9531-4260-9F9E-9E257250E489}" srcOrd="1" destOrd="0" presId="urn:microsoft.com/office/officeart/2005/8/layout/cycle8"/>
    <dgm:cxn modelId="{2BEE19A6-5F90-4F8A-ABAB-D568A603AD19}" type="presParOf" srcId="{0474C10B-D807-45F7-9A6A-CC4923462D5A}" destId="{321BDDC4-5859-4263-9B55-6225DCD54700}" srcOrd="2" destOrd="0" presId="urn:microsoft.com/office/officeart/2005/8/layout/cycle8"/>
    <dgm:cxn modelId="{5DF1E22D-0FE2-40B4-842A-AEBFF9C252D6}" type="presParOf" srcId="{0474C10B-D807-45F7-9A6A-CC4923462D5A}" destId="{61749699-D413-412B-A627-131300D97412}" srcOrd="3" destOrd="0" presId="urn:microsoft.com/office/officeart/2005/8/layout/cycle8"/>
    <dgm:cxn modelId="{FBD14839-2761-44CB-AF60-BB8878A34FBA}" type="presParOf" srcId="{0474C10B-D807-45F7-9A6A-CC4923462D5A}" destId="{9A0AFE1F-5AA2-49F9-9A75-F78EC34C54DE}" srcOrd="4" destOrd="0" presId="urn:microsoft.com/office/officeart/2005/8/layout/cycle8"/>
    <dgm:cxn modelId="{43F18B4E-4BE3-499F-9313-F4E109559BBB}" type="presParOf" srcId="{0474C10B-D807-45F7-9A6A-CC4923462D5A}" destId="{2B591556-BF19-4250-AB44-EBD651179353}" srcOrd="5" destOrd="0" presId="urn:microsoft.com/office/officeart/2005/8/layout/cycle8"/>
    <dgm:cxn modelId="{2BBBEC43-E397-4785-A91C-EFD147FF73F0}" type="presParOf" srcId="{0474C10B-D807-45F7-9A6A-CC4923462D5A}" destId="{0142B859-9DC6-4056-B3B9-47649EB94B32}" srcOrd="6" destOrd="0" presId="urn:microsoft.com/office/officeart/2005/8/layout/cycle8"/>
    <dgm:cxn modelId="{479EEE73-FBBD-44FC-ADB5-5B3829D81A02}" type="presParOf" srcId="{0474C10B-D807-45F7-9A6A-CC4923462D5A}" destId="{9EF01870-D727-4DF1-847F-96CB30D27B3C}" srcOrd="7" destOrd="0" presId="urn:microsoft.com/office/officeart/2005/8/layout/cycle8"/>
    <dgm:cxn modelId="{C2919B33-527F-456B-A8E6-A56F7EF97573}" type="presParOf" srcId="{0474C10B-D807-45F7-9A6A-CC4923462D5A}" destId="{04E02FE6-BC3E-4FFB-B77D-D4D6C0BF9981}" srcOrd="8" destOrd="0" presId="urn:microsoft.com/office/officeart/2005/8/layout/cycle8"/>
    <dgm:cxn modelId="{AB66D718-B94B-43D1-AC5C-5786D22AB507}" type="presParOf" srcId="{0474C10B-D807-45F7-9A6A-CC4923462D5A}" destId="{923AFA0D-B86E-4125-9E88-FD91A2E5707C}" srcOrd="9" destOrd="0" presId="urn:microsoft.com/office/officeart/2005/8/layout/cycle8"/>
    <dgm:cxn modelId="{CAA94C98-942A-46E2-9DCF-E65989F6E22B}" type="presParOf" srcId="{0474C10B-D807-45F7-9A6A-CC4923462D5A}" destId="{DDC08F3C-C87E-4109-98B3-98B0BD5651AE}" srcOrd="10" destOrd="0" presId="urn:microsoft.com/office/officeart/2005/8/layout/cycle8"/>
    <dgm:cxn modelId="{475C60C4-9D2A-4299-85E0-F837C139CF21}" type="presParOf" srcId="{0474C10B-D807-45F7-9A6A-CC4923462D5A}" destId="{D95896FA-479A-489D-83F1-69E007F6CAAC}" srcOrd="11" destOrd="0" presId="urn:microsoft.com/office/officeart/2005/8/layout/cycle8"/>
    <dgm:cxn modelId="{4B16F78F-C481-49C1-997A-D2A9103B3F4F}" type="presParOf" srcId="{0474C10B-D807-45F7-9A6A-CC4923462D5A}" destId="{753A2B50-828F-425A-A979-B18FF998EAF4}" srcOrd="12" destOrd="0" presId="urn:microsoft.com/office/officeart/2005/8/layout/cycle8"/>
    <dgm:cxn modelId="{4DD1FE13-5478-4534-AFD8-310895084E5B}" type="presParOf" srcId="{0474C10B-D807-45F7-9A6A-CC4923462D5A}" destId="{7F27C9D2-318E-4C69-9C98-DF849D33FEBA}" srcOrd="13" destOrd="0" presId="urn:microsoft.com/office/officeart/2005/8/layout/cycle8"/>
    <dgm:cxn modelId="{56D63A24-ED85-43F8-B1B6-94D2CD79DB41}" type="presParOf" srcId="{0474C10B-D807-45F7-9A6A-CC4923462D5A}" destId="{D9745125-DEE5-45E3-BD29-03B85B7A5851}" srcOrd="14" destOrd="0" presId="urn:microsoft.com/office/officeart/2005/8/layout/cycle8"/>
    <dgm:cxn modelId="{B74DDD6C-88F8-4FC5-A9AD-4468D5724222}" type="presParOf" srcId="{0474C10B-D807-45F7-9A6A-CC4923462D5A}" destId="{139A0CC5-F3CD-42AF-AD8E-0CF70C79AC08}" srcOrd="15" destOrd="0" presId="urn:microsoft.com/office/officeart/2005/8/layout/cycle8"/>
    <dgm:cxn modelId="{14A2F998-D890-4BEA-87F5-6479917F66B0}" type="presParOf" srcId="{0474C10B-D807-45F7-9A6A-CC4923462D5A}" destId="{8D6080CB-D7BA-4BC9-A814-56335E5AC6DC}" srcOrd="16" destOrd="0" presId="urn:microsoft.com/office/officeart/2005/8/layout/cycle8"/>
    <dgm:cxn modelId="{E7FD6A92-779D-4917-A956-974BC78FD1A3}" type="presParOf" srcId="{0474C10B-D807-45F7-9A6A-CC4923462D5A}" destId="{E610203E-9C9D-4663-B704-ED91226F8E85}" srcOrd="17" destOrd="0" presId="urn:microsoft.com/office/officeart/2005/8/layout/cycle8"/>
    <dgm:cxn modelId="{8CDEBD9A-552A-41B2-AF2B-4CF52B1423A1}" type="presParOf" srcId="{0474C10B-D807-45F7-9A6A-CC4923462D5A}" destId="{DD7B32B7-A687-4B54-94AE-559A4CA74C2C}" srcOrd="18" destOrd="0" presId="urn:microsoft.com/office/officeart/2005/8/layout/cycle8"/>
    <dgm:cxn modelId="{520D900C-3C77-475B-AC2B-4C303CEF95B0}" type="presParOf" srcId="{0474C10B-D807-45F7-9A6A-CC4923462D5A}" destId="{93AFF2F9-D35C-49F5-8475-E39927B57E23}" srcOrd="19" destOrd="0" presId="urn:microsoft.com/office/officeart/2005/8/layout/cycle8"/>
    <dgm:cxn modelId="{81484F2A-0083-4998-A011-E59A462BB171}" type="presParOf" srcId="{0474C10B-D807-45F7-9A6A-CC4923462D5A}" destId="{64302BAB-C054-4BFE-8833-68073525DD0D}" srcOrd="20" destOrd="0" presId="urn:microsoft.com/office/officeart/2005/8/layout/cycle8"/>
    <dgm:cxn modelId="{C67679E0-2F50-4065-A0D3-82BB87BF8D73}" type="presParOf" srcId="{0474C10B-D807-45F7-9A6A-CC4923462D5A}" destId="{D3D2EDDD-6C30-4C3F-AB63-B58DAA771D74}" srcOrd="21" destOrd="0" presId="urn:microsoft.com/office/officeart/2005/8/layout/cycle8"/>
    <dgm:cxn modelId="{DD0312B6-D69E-4F71-B607-4F4DF3C3C3C3}" type="presParOf" srcId="{0474C10B-D807-45F7-9A6A-CC4923462D5A}" destId="{D82EC70C-4389-423E-85A1-060A7ABCDC4F}" srcOrd="22" destOrd="0" presId="urn:microsoft.com/office/officeart/2005/8/layout/cycle8"/>
    <dgm:cxn modelId="{19D38AFB-B1A6-44DE-A7B3-85E936F075AC}" type="presParOf" srcId="{0474C10B-D807-45F7-9A6A-CC4923462D5A}" destId="{367AE36D-8321-4EC5-8889-6E33E81A9D78}" srcOrd="23" destOrd="0" presId="urn:microsoft.com/office/officeart/2005/8/layout/cycle8"/>
    <dgm:cxn modelId="{73A063AF-6F5E-4A23-9A65-F3530E326431}" type="presParOf" srcId="{0474C10B-D807-45F7-9A6A-CC4923462D5A}" destId="{1CEB27FF-045B-47DD-8152-BC08BFC8F550}" srcOrd="24" destOrd="0" presId="urn:microsoft.com/office/officeart/2005/8/layout/cycle8"/>
    <dgm:cxn modelId="{70391D30-F09A-42B7-BC96-B7297ECCDA75}" type="presParOf" srcId="{0474C10B-D807-45F7-9A6A-CC4923462D5A}" destId="{FC16B506-B88F-4E9C-BD85-6B99769D6F9F}" srcOrd="25" destOrd="0" presId="urn:microsoft.com/office/officeart/2005/8/layout/cycle8"/>
    <dgm:cxn modelId="{E4C0DA52-7504-4067-93A0-2754CEE1AD17}" type="presParOf" srcId="{0474C10B-D807-45F7-9A6A-CC4923462D5A}" destId="{E63AE460-4B0C-4AE6-AF05-C3339800B798}" srcOrd="26" destOrd="0" presId="urn:microsoft.com/office/officeart/2005/8/layout/cycle8"/>
    <dgm:cxn modelId="{AA49BF9D-EBD0-4810-A376-8BFB04DCC5F0}" type="presParOf" srcId="{0474C10B-D807-45F7-9A6A-CC4923462D5A}" destId="{E1E56702-7D4D-4857-8BAB-B5A87C541994}" srcOrd="27" destOrd="0" presId="urn:microsoft.com/office/officeart/2005/8/layout/cycle8"/>
    <dgm:cxn modelId="{08A1A69C-81EB-4D5F-87C7-5CBE8D7EC7FA}" type="presParOf" srcId="{0474C10B-D807-45F7-9A6A-CC4923462D5A}" destId="{ACD73282-DFC4-4648-81C1-EDA470C8997D}" srcOrd="28" destOrd="0" presId="urn:microsoft.com/office/officeart/2005/8/layout/cycle8"/>
    <dgm:cxn modelId="{43D34365-1A40-4FDE-8D2B-DE9E94547CCC}" type="presParOf" srcId="{0474C10B-D807-45F7-9A6A-CC4923462D5A}" destId="{AFFE6C7F-3504-4D1D-87F9-6330CE87CC4C}" srcOrd="29" destOrd="0" presId="urn:microsoft.com/office/officeart/2005/8/layout/cycle8"/>
    <dgm:cxn modelId="{B00C5198-3EA5-4B8B-B114-E8112D42EAD0}" type="presParOf" srcId="{0474C10B-D807-45F7-9A6A-CC4923462D5A}" destId="{E1E05646-E01A-4D26-A36A-DEBDAD8D92C4}" srcOrd="30" destOrd="0" presId="urn:microsoft.com/office/officeart/2005/8/layout/cycle8"/>
    <dgm:cxn modelId="{D0A217E8-310B-4FFF-A68C-AF670BDB30A5}" type="presParOf" srcId="{0474C10B-D807-45F7-9A6A-CC4923462D5A}" destId="{FEE22F58-7B3B-4E85-83B8-8EFA935AAE26}" srcOrd="31" destOrd="0" presId="urn:microsoft.com/office/officeart/2005/8/layout/cycle8"/>
    <dgm:cxn modelId="{7C4D6A36-237F-453E-8027-54F612CA1C17}" type="presParOf" srcId="{0474C10B-D807-45F7-9A6A-CC4923462D5A}" destId="{A8AF1B2A-7879-4857-A29C-330F03633E0A}" srcOrd="32" destOrd="0" presId="urn:microsoft.com/office/officeart/2005/8/layout/cycle8"/>
    <dgm:cxn modelId="{6A2810A2-404E-41C3-A83B-B0A143B72638}" type="presParOf" srcId="{0474C10B-D807-45F7-9A6A-CC4923462D5A}" destId="{BF157B24-88E2-4DA2-B729-3AC585C2EEEA}" srcOrd="33" destOrd="0" presId="urn:microsoft.com/office/officeart/2005/8/layout/cycle8"/>
    <dgm:cxn modelId="{CD66B036-04AF-4C27-9225-5B238FB2FD36}" type="presParOf" srcId="{0474C10B-D807-45F7-9A6A-CC4923462D5A}" destId="{5C405991-BD84-4B19-A9F9-8CBE2107B96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47FAE-6665-4FDA-9331-9E8036A24D99}"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46748A53-67C2-4968-AAC0-8803FBC19021}">
      <dgm:prSet phldrT="[Text]" custT="1"/>
      <dgm:spPr/>
      <dgm:t>
        <a:bodyPr/>
        <a:lstStyle/>
        <a:p>
          <a:r>
            <a:rPr lang="en-US" sz="1600" dirty="0" smtClean="0"/>
            <a:t>Clouds</a:t>
          </a:r>
          <a:endParaRPr lang="en-US" sz="1600" dirty="0"/>
        </a:p>
      </dgm:t>
    </dgm:pt>
    <dgm:pt modelId="{A46BEC4B-E5DF-4221-9A4C-AB05ADA6160E}" type="parTrans" cxnId="{AE4F6D99-F286-4BBE-86E9-18BB2BB4C0AD}">
      <dgm:prSet/>
      <dgm:spPr/>
      <dgm:t>
        <a:bodyPr/>
        <a:lstStyle/>
        <a:p>
          <a:endParaRPr lang="en-US" sz="1600"/>
        </a:p>
      </dgm:t>
    </dgm:pt>
    <dgm:pt modelId="{5C6CD843-9550-46D2-83DC-C516DBB26CBB}" type="sibTrans" cxnId="{AE4F6D99-F286-4BBE-86E9-18BB2BB4C0AD}">
      <dgm:prSet/>
      <dgm:spPr/>
      <dgm:t>
        <a:bodyPr/>
        <a:lstStyle/>
        <a:p>
          <a:endParaRPr lang="en-US" sz="1600"/>
        </a:p>
      </dgm:t>
    </dgm:pt>
    <dgm:pt modelId="{2EE798A6-7EAA-4EDB-ADA6-43137C84E7B3}">
      <dgm:prSet phldrT="[Text]" custT="1"/>
      <dgm:spPr/>
      <dgm:t>
        <a:bodyPr/>
        <a:lstStyle/>
        <a:p>
          <a:r>
            <a:rPr lang="en-US" sz="1600" dirty="0" smtClean="0"/>
            <a:t>Water Biophysics</a:t>
          </a:r>
          <a:endParaRPr lang="en-US" sz="1600" dirty="0"/>
        </a:p>
      </dgm:t>
    </dgm:pt>
    <dgm:pt modelId="{2F019662-9B89-4DBB-9775-401612D0B8AC}" type="parTrans" cxnId="{3047E4D3-2A65-4A6C-949B-F4BFDCB31877}">
      <dgm:prSet/>
      <dgm:spPr/>
      <dgm:t>
        <a:bodyPr/>
        <a:lstStyle/>
        <a:p>
          <a:endParaRPr lang="en-US" sz="1600"/>
        </a:p>
      </dgm:t>
    </dgm:pt>
    <dgm:pt modelId="{F50A0155-57FF-4B60-82EF-F82507F23C41}" type="sibTrans" cxnId="{3047E4D3-2A65-4A6C-949B-F4BFDCB31877}">
      <dgm:prSet/>
      <dgm:spPr/>
      <dgm:t>
        <a:bodyPr/>
        <a:lstStyle/>
        <a:p>
          <a:endParaRPr lang="en-US" sz="1600"/>
        </a:p>
      </dgm:t>
    </dgm:pt>
    <dgm:pt modelId="{98CC287D-6C92-468A-980E-CAEA74567404}">
      <dgm:prSet phldrT="[Text]" custT="1"/>
      <dgm:spPr/>
      <dgm:t>
        <a:bodyPr/>
        <a:lstStyle/>
        <a:p>
          <a:r>
            <a:rPr lang="en-US" sz="1600" dirty="0" smtClean="0"/>
            <a:t>Shallow Habitats</a:t>
          </a:r>
          <a:endParaRPr lang="en-US" sz="1600" dirty="0"/>
        </a:p>
      </dgm:t>
    </dgm:pt>
    <dgm:pt modelId="{15A4BA6D-2DD6-4252-8353-83676F193787}" type="parTrans" cxnId="{BCF489A2-87B3-47AA-BC85-427F909E3A66}">
      <dgm:prSet/>
      <dgm:spPr/>
      <dgm:t>
        <a:bodyPr/>
        <a:lstStyle/>
        <a:p>
          <a:endParaRPr lang="en-US" sz="1600"/>
        </a:p>
      </dgm:t>
    </dgm:pt>
    <dgm:pt modelId="{F415D8E4-8978-42F4-BD8E-AC6DF5FBD8DA}" type="sibTrans" cxnId="{BCF489A2-87B3-47AA-BC85-427F909E3A66}">
      <dgm:prSet/>
      <dgm:spPr/>
      <dgm:t>
        <a:bodyPr/>
        <a:lstStyle/>
        <a:p>
          <a:endParaRPr lang="en-US" sz="1600"/>
        </a:p>
      </dgm:t>
    </dgm:pt>
    <dgm:pt modelId="{9239A91E-3E01-4D4C-87D7-9146EEA4067E}">
      <dgm:prSet phldrT="[Text]" custT="1"/>
      <dgm:spPr/>
      <dgm:t>
        <a:bodyPr/>
        <a:lstStyle/>
        <a:p>
          <a:r>
            <a:rPr lang="en-US" sz="1600" dirty="0" smtClean="0"/>
            <a:t>Floating  Matter</a:t>
          </a:r>
          <a:endParaRPr lang="en-US" sz="1600" dirty="0"/>
        </a:p>
      </dgm:t>
    </dgm:pt>
    <dgm:pt modelId="{32642FBA-B56D-46F1-AF87-2468F8EF4A7F}" type="parTrans" cxnId="{56A561F8-99AA-435C-A8E0-CC696518D260}">
      <dgm:prSet/>
      <dgm:spPr/>
      <dgm:t>
        <a:bodyPr/>
        <a:lstStyle/>
        <a:p>
          <a:endParaRPr lang="en-US" sz="1600"/>
        </a:p>
      </dgm:t>
    </dgm:pt>
    <dgm:pt modelId="{A0B8BF20-7A80-4D39-B723-080AEC9D8022}" type="sibTrans" cxnId="{56A561F8-99AA-435C-A8E0-CC696518D260}">
      <dgm:prSet/>
      <dgm:spPr/>
      <dgm:t>
        <a:bodyPr/>
        <a:lstStyle/>
        <a:p>
          <a:endParaRPr lang="en-US" sz="1600"/>
        </a:p>
      </dgm:t>
    </dgm:pt>
    <dgm:pt modelId="{B54C161A-6F2A-4507-BA0C-919C9FD23200}">
      <dgm:prSet phldrT="[Text]" custT="1"/>
      <dgm:spPr/>
      <dgm:t>
        <a:bodyPr/>
        <a:lstStyle/>
        <a:p>
          <a:r>
            <a:rPr lang="en-US" sz="1600" dirty="0" smtClean="0"/>
            <a:t>Aerosols</a:t>
          </a:r>
          <a:endParaRPr lang="en-US" sz="1600" dirty="0"/>
        </a:p>
      </dgm:t>
    </dgm:pt>
    <dgm:pt modelId="{9F494E1B-ECAA-47BF-9E5C-DC959520A8FF}" type="parTrans" cxnId="{6C52E723-900C-4970-B213-4D5D2114D2BE}">
      <dgm:prSet/>
      <dgm:spPr/>
      <dgm:t>
        <a:bodyPr/>
        <a:lstStyle/>
        <a:p>
          <a:endParaRPr lang="en-US" sz="1600"/>
        </a:p>
      </dgm:t>
    </dgm:pt>
    <dgm:pt modelId="{96AD11D0-1632-4467-93A5-EBBDEF3422E8}" type="sibTrans" cxnId="{6C52E723-900C-4970-B213-4D5D2114D2BE}">
      <dgm:prSet/>
      <dgm:spPr/>
      <dgm:t>
        <a:bodyPr/>
        <a:lstStyle/>
        <a:p>
          <a:endParaRPr lang="en-US" sz="1600"/>
        </a:p>
      </dgm:t>
    </dgm:pt>
    <dgm:pt modelId="{6797C4D8-BCA0-433A-902E-5D937783798F}">
      <dgm:prSet phldrT="[Text]" custT="1"/>
      <dgm:spPr/>
      <dgm:t>
        <a:bodyPr/>
        <a:lstStyle/>
        <a:p>
          <a:r>
            <a:rPr lang="en-US" sz="1600" dirty="0" smtClean="0"/>
            <a:t>Surface Physics</a:t>
          </a:r>
          <a:endParaRPr lang="en-US" sz="1600" dirty="0"/>
        </a:p>
      </dgm:t>
    </dgm:pt>
    <dgm:pt modelId="{2BFC2B3E-E3AC-410A-BA04-F73D639A0193}" type="sibTrans" cxnId="{86486152-BD8F-404A-AB5E-9E856E7F073A}">
      <dgm:prSet/>
      <dgm:spPr/>
      <dgm:t>
        <a:bodyPr/>
        <a:lstStyle/>
        <a:p>
          <a:endParaRPr lang="en-US" sz="1600"/>
        </a:p>
      </dgm:t>
    </dgm:pt>
    <dgm:pt modelId="{B9E95A2F-93DB-4755-88EC-419889AA524E}" type="parTrans" cxnId="{86486152-BD8F-404A-AB5E-9E856E7F073A}">
      <dgm:prSet/>
      <dgm:spPr/>
      <dgm:t>
        <a:bodyPr/>
        <a:lstStyle/>
        <a:p>
          <a:endParaRPr lang="en-US" sz="1600"/>
        </a:p>
      </dgm:t>
    </dgm:pt>
    <dgm:pt modelId="{58124C09-1803-4FCD-9ED4-7512F9146F47}">
      <dgm:prSet phldrT="[Text]" custT="1"/>
      <dgm:spPr/>
      <dgm:t>
        <a:bodyPr/>
        <a:lstStyle/>
        <a:p>
          <a:r>
            <a:rPr lang="en-US" sz="1600" dirty="0" err="1" smtClean="0"/>
            <a:t>Phyto</a:t>
          </a:r>
          <a:r>
            <a:rPr lang="en-US" sz="1600" dirty="0" smtClean="0"/>
            <a:t>-Plankton Dynamics</a:t>
          </a:r>
          <a:endParaRPr lang="en-US" sz="1600" dirty="0"/>
        </a:p>
      </dgm:t>
    </dgm:pt>
    <dgm:pt modelId="{B093B2B0-36BA-428C-B010-D6AD3EFA4020}" type="parTrans" cxnId="{D09AF70B-CA86-459E-83B5-0C80E65EDA21}">
      <dgm:prSet/>
      <dgm:spPr/>
      <dgm:t>
        <a:bodyPr/>
        <a:lstStyle/>
        <a:p>
          <a:endParaRPr lang="en-US" sz="1600"/>
        </a:p>
      </dgm:t>
    </dgm:pt>
    <dgm:pt modelId="{E03DAB1F-CF02-44FC-A08E-4404107FEDD3}" type="sibTrans" cxnId="{D09AF70B-CA86-459E-83B5-0C80E65EDA21}">
      <dgm:prSet/>
      <dgm:spPr/>
      <dgm:t>
        <a:bodyPr/>
        <a:lstStyle/>
        <a:p>
          <a:endParaRPr lang="en-US" sz="1600"/>
        </a:p>
      </dgm:t>
    </dgm:pt>
    <dgm:pt modelId="{0474C10B-D807-45F7-9A6A-CC4923462D5A}" type="pres">
      <dgm:prSet presAssocID="{0AE47FAE-6665-4FDA-9331-9E8036A24D99}" presName="compositeShape" presStyleCnt="0">
        <dgm:presLayoutVars>
          <dgm:chMax val="7"/>
          <dgm:dir/>
          <dgm:resizeHandles val="exact"/>
        </dgm:presLayoutVars>
      </dgm:prSet>
      <dgm:spPr/>
      <dgm:t>
        <a:bodyPr/>
        <a:lstStyle/>
        <a:p>
          <a:endParaRPr lang="en-US"/>
        </a:p>
      </dgm:t>
    </dgm:pt>
    <dgm:pt modelId="{ED4B8349-1212-457F-8A38-4B4B17BA4954}" type="pres">
      <dgm:prSet presAssocID="{0AE47FAE-6665-4FDA-9331-9E8036A24D99}" presName="wedge1" presStyleLbl="node1" presStyleIdx="0" presStyleCnt="7" custLinFactNeighborX="329" custLinFactNeighborY="-781"/>
      <dgm:spPr/>
      <dgm:t>
        <a:bodyPr/>
        <a:lstStyle/>
        <a:p>
          <a:endParaRPr lang="en-US"/>
        </a:p>
      </dgm:t>
    </dgm:pt>
    <dgm:pt modelId="{880CF53E-9531-4260-9F9E-9E257250E489}" type="pres">
      <dgm:prSet presAssocID="{0AE47FAE-6665-4FDA-9331-9E8036A24D99}" presName="dummy1a" presStyleCnt="0"/>
      <dgm:spPr/>
    </dgm:pt>
    <dgm:pt modelId="{321BDDC4-5859-4263-9B55-6225DCD54700}" type="pres">
      <dgm:prSet presAssocID="{0AE47FAE-6665-4FDA-9331-9E8036A24D99}" presName="dummy1b" presStyleCnt="0"/>
      <dgm:spPr/>
    </dgm:pt>
    <dgm:pt modelId="{61749699-D413-412B-A627-131300D97412}" type="pres">
      <dgm:prSet presAssocID="{0AE47FAE-6665-4FDA-9331-9E8036A24D99}" presName="wedge1Tx" presStyleLbl="node1" presStyleIdx="0" presStyleCnt="7">
        <dgm:presLayoutVars>
          <dgm:chMax val="0"/>
          <dgm:chPref val="0"/>
          <dgm:bulletEnabled val="1"/>
        </dgm:presLayoutVars>
      </dgm:prSet>
      <dgm:spPr/>
      <dgm:t>
        <a:bodyPr/>
        <a:lstStyle/>
        <a:p>
          <a:endParaRPr lang="en-US"/>
        </a:p>
      </dgm:t>
    </dgm:pt>
    <dgm:pt modelId="{9A0AFE1F-5AA2-49F9-9A75-F78EC34C54DE}" type="pres">
      <dgm:prSet presAssocID="{0AE47FAE-6665-4FDA-9331-9E8036A24D99}" presName="wedge2" presStyleLbl="node1" presStyleIdx="1" presStyleCnt="7"/>
      <dgm:spPr/>
      <dgm:t>
        <a:bodyPr/>
        <a:lstStyle/>
        <a:p>
          <a:endParaRPr lang="en-US"/>
        </a:p>
      </dgm:t>
    </dgm:pt>
    <dgm:pt modelId="{2B591556-BF19-4250-AB44-EBD651179353}" type="pres">
      <dgm:prSet presAssocID="{0AE47FAE-6665-4FDA-9331-9E8036A24D99}" presName="dummy2a" presStyleCnt="0"/>
      <dgm:spPr/>
    </dgm:pt>
    <dgm:pt modelId="{0142B859-9DC6-4056-B3B9-47649EB94B32}" type="pres">
      <dgm:prSet presAssocID="{0AE47FAE-6665-4FDA-9331-9E8036A24D99}" presName="dummy2b" presStyleCnt="0"/>
      <dgm:spPr/>
    </dgm:pt>
    <dgm:pt modelId="{9EF01870-D727-4DF1-847F-96CB30D27B3C}" type="pres">
      <dgm:prSet presAssocID="{0AE47FAE-6665-4FDA-9331-9E8036A24D99}" presName="wedge2Tx" presStyleLbl="node1" presStyleIdx="1" presStyleCnt="7">
        <dgm:presLayoutVars>
          <dgm:chMax val="0"/>
          <dgm:chPref val="0"/>
          <dgm:bulletEnabled val="1"/>
        </dgm:presLayoutVars>
      </dgm:prSet>
      <dgm:spPr/>
      <dgm:t>
        <a:bodyPr/>
        <a:lstStyle/>
        <a:p>
          <a:endParaRPr lang="en-US"/>
        </a:p>
      </dgm:t>
    </dgm:pt>
    <dgm:pt modelId="{04E02FE6-BC3E-4FFB-B77D-D4D6C0BF9981}" type="pres">
      <dgm:prSet presAssocID="{0AE47FAE-6665-4FDA-9331-9E8036A24D99}" presName="wedge3" presStyleLbl="node1" presStyleIdx="2" presStyleCnt="7"/>
      <dgm:spPr/>
      <dgm:t>
        <a:bodyPr/>
        <a:lstStyle/>
        <a:p>
          <a:endParaRPr lang="en-US"/>
        </a:p>
      </dgm:t>
    </dgm:pt>
    <dgm:pt modelId="{923AFA0D-B86E-4125-9E88-FD91A2E5707C}" type="pres">
      <dgm:prSet presAssocID="{0AE47FAE-6665-4FDA-9331-9E8036A24D99}" presName="dummy3a" presStyleCnt="0"/>
      <dgm:spPr/>
    </dgm:pt>
    <dgm:pt modelId="{DDC08F3C-C87E-4109-98B3-98B0BD5651AE}" type="pres">
      <dgm:prSet presAssocID="{0AE47FAE-6665-4FDA-9331-9E8036A24D99}" presName="dummy3b" presStyleCnt="0"/>
      <dgm:spPr/>
    </dgm:pt>
    <dgm:pt modelId="{D95896FA-479A-489D-83F1-69E007F6CAAC}" type="pres">
      <dgm:prSet presAssocID="{0AE47FAE-6665-4FDA-9331-9E8036A24D99}" presName="wedge3Tx" presStyleLbl="node1" presStyleIdx="2" presStyleCnt="7">
        <dgm:presLayoutVars>
          <dgm:chMax val="0"/>
          <dgm:chPref val="0"/>
          <dgm:bulletEnabled val="1"/>
        </dgm:presLayoutVars>
      </dgm:prSet>
      <dgm:spPr/>
      <dgm:t>
        <a:bodyPr/>
        <a:lstStyle/>
        <a:p>
          <a:endParaRPr lang="en-US"/>
        </a:p>
      </dgm:t>
    </dgm:pt>
    <dgm:pt modelId="{753A2B50-828F-425A-A979-B18FF998EAF4}" type="pres">
      <dgm:prSet presAssocID="{0AE47FAE-6665-4FDA-9331-9E8036A24D99}" presName="wedge4" presStyleLbl="node1" presStyleIdx="3" presStyleCnt="7"/>
      <dgm:spPr/>
      <dgm:t>
        <a:bodyPr/>
        <a:lstStyle/>
        <a:p>
          <a:endParaRPr lang="en-US"/>
        </a:p>
      </dgm:t>
    </dgm:pt>
    <dgm:pt modelId="{7F27C9D2-318E-4C69-9C98-DF849D33FEBA}" type="pres">
      <dgm:prSet presAssocID="{0AE47FAE-6665-4FDA-9331-9E8036A24D99}" presName="dummy4a" presStyleCnt="0"/>
      <dgm:spPr/>
    </dgm:pt>
    <dgm:pt modelId="{D9745125-DEE5-45E3-BD29-03B85B7A5851}" type="pres">
      <dgm:prSet presAssocID="{0AE47FAE-6665-4FDA-9331-9E8036A24D99}" presName="dummy4b" presStyleCnt="0"/>
      <dgm:spPr/>
    </dgm:pt>
    <dgm:pt modelId="{139A0CC5-F3CD-42AF-AD8E-0CF70C79AC08}" type="pres">
      <dgm:prSet presAssocID="{0AE47FAE-6665-4FDA-9331-9E8036A24D99}" presName="wedge4Tx" presStyleLbl="node1" presStyleIdx="3" presStyleCnt="7">
        <dgm:presLayoutVars>
          <dgm:chMax val="0"/>
          <dgm:chPref val="0"/>
          <dgm:bulletEnabled val="1"/>
        </dgm:presLayoutVars>
      </dgm:prSet>
      <dgm:spPr/>
      <dgm:t>
        <a:bodyPr/>
        <a:lstStyle/>
        <a:p>
          <a:endParaRPr lang="en-US"/>
        </a:p>
      </dgm:t>
    </dgm:pt>
    <dgm:pt modelId="{8D6080CB-D7BA-4BC9-A814-56335E5AC6DC}" type="pres">
      <dgm:prSet presAssocID="{0AE47FAE-6665-4FDA-9331-9E8036A24D99}" presName="wedge5" presStyleLbl="node1" presStyleIdx="4" presStyleCnt="7"/>
      <dgm:spPr/>
      <dgm:t>
        <a:bodyPr/>
        <a:lstStyle/>
        <a:p>
          <a:endParaRPr lang="en-US"/>
        </a:p>
      </dgm:t>
    </dgm:pt>
    <dgm:pt modelId="{E610203E-9C9D-4663-B704-ED91226F8E85}" type="pres">
      <dgm:prSet presAssocID="{0AE47FAE-6665-4FDA-9331-9E8036A24D99}" presName="dummy5a" presStyleCnt="0"/>
      <dgm:spPr/>
    </dgm:pt>
    <dgm:pt modelId="{DD7B32B7-A687-4B54-94AE-559A4CA74C2C}" type="pres">
      <dgm:prSet presAssocID="{0AE47FAE-6665-4FDA-9331-9E8036A24D99}" presName="dummy5b" presStyleCnt="0"/>
      <dgm:spPr/>
    </dgm:pt>
    <dgm:pt modelId="{93AFF2F9-D35C-49F5-8475-E39927B57E23}" type="pres">
      <dgm:prSet presAssocID="{0AE47FAE-6665-4FDA-9331-9E8036A24D99}" presName="wedge5Tx" presStyleLbl="node1" presStyleIdx="4" presStyleCnt="7">
        <dgm:presLayoutVars>
          <dgm:chMax val="0"/>
          <dgm:chPref val="0"/>
          <dgm:bulletEnabled val="1"/>
        </dgm:presLayoutVars>
      </dgm:prSet>
      <dgm:spPr/>
      <dgm:t>
        <a:bodyPr/>
        <a:lstStyle/>
        <a:p>
          <a:endParaRPr lang="en-US"/>
        </a:p>
      </dgm:t>
    </dgm:pt>
    <dgm:pt modelId="{64302BAB-C054-4BFE-8833-68073525DD0D}" type="pres">
      <dgm:prSet presAssocID="{0AE47FAE-6665-4FDA-9331-9E8036A24D99}" presName="wedge6" presStyleLbl="node1" presStyleIdx="5" presStyleCnt="7"/>
      <dgm:spPr/>
      <dgm:t>
        <a:bodyPr/>
        <a:lstStyle/>
        <a:p>
          <a:endParaRPr lang="en-US"/>
        </a:p>
      </dgm:t>
    </dgm:pt>
    <dgm:pt modelId="{D3D2EDDD-6C30-4C3F-AB63-B58DAA771D74}" type="pres">
      <dgm:prSet presAssocID="{0AE47FAE-6665-4FDA-9331-9E8036A24D99}" presName="dummy6a" presStyleCnt="0"/>
      <dgm:spPr/>
    </dgm:pt>
    <dgm:pt modelId="{D82EC70C-4389-423E-85A1-060A7ABCDC4F}" type="pres">
      <dgm:prSet presAssocID="{0AE47FAE-6665-4FDA-9331-9E8036A24D99}" presName="dummy6b" presStyleCnt="0"/>
      <dgm:spPr/>
    </dgm:pt>
    <dgm:pt modelId="{367AE36D-8321-4EC5-8889-6E33E81A9D78}" type="pres">
      <dgm:prSet presAssocID="{0AE47FAE-6665-4FDA-9331-9E8036A24D99}" presName="wedge6Tx" presStyleLbl="node1" presStyleIdx="5" presStyleCnt="7">
        <dgm:presLayoutVars>
          <dgm:chMax val="0"/>
          <dgm:chPref val="0"/>
          <dgm:bulletEnabled val="1"/>
        </dgm:presLayoutVars>
      </dgm:prSet>
      <dgm:spPr/>
      <dgm:t>
        <a:bodyPr/>
        <a:lstStyle/>
        <a:p>
          <a:endParaRPr lang="en-US"/>
        </a:p>
      </dgm:t>
    </dgm:pt>
    <dgm:pt modelId="{1CEB27FF-045B-47DD-8152-BC08BFC8F550}" type="pres">
      <dgm:prSet presAssocID="{0AE47FAE-6665-4FDA-9331-9E8036A24D99}" presName="wedge7" presStyleLbl="node1" presStyleIdx="6" presStyleCnt="7" custLinFactNeighborX="-9060" custLinFactNeighborY="-16847"/>
      <dgm:spPr/>
      <dgm:t>
        <a:bodyPr/>
        <a:lstStyle/>
        <a:p>
          <a:endParaRPr lang="en-US"/>
        </a:p>
      </dgm:t>
    </dgm:pt>
    <dgm:pt modelId="{FC16B506-B88F-4E9C-BD85-6B99769D6F9F}" type="pres">
      <dgm:prSet presAssocID="{0AE47FAE-6665-4FDA-9331-9E8036A24D99}" presName="dummy7a" presStyleCnt="0"/>
      <dgm:spPr/>
    </dgm:pt>
    <dgm:pt modelId="{E63AE460-4B0C-4AE6-AF05-C3339800B798}" type="pres">
      <dgm:prSet presAssocID="{0AE47FAE-6665-4FDA-9331-9E8036A24D99}" presName="dummy7b" presStyleCnt="0"/>
      <dgm:spPr/>
    </dgm:pt>
    <dgm:pt modelId="{E1E56702-7D4D-4857-8BAB-B5A87C541994}" type="pres">
      <dgm:prSet presAssocID="{0AE47FAE-6665-4FDA-9331-9E8036A24D99}" presName="wedge7Tx" presStyleLbl="node1" presStyleIdx="6" presStyleCnt="7">
        <dgm:presLayoutVars>
          <dgm:chMax val="0"/>
          <dgm:chPref val="0"/>
          <dgm:bulletEnabled val="1"/>
        </dgm:presLayoutVars>
      </dgm:prSet>
      <dgm:spPr/>
      <dgm:t>
        <a:bodyPr/>
        <a:lstStyle/>
        <a:p>
          <a:endParaRPr lang="en-US"/>
        </a:p>
      </dgm:t>
    </dgm:pt>
    <dgm:pt modelId="{ACD73282-DFC4-4648-81C1-EDA470C8997D}" type="pres">
      <dgm:prSet presAssocID="{5C6CD843-9550-46D2-83DC-C516DBB26CBB}" presName="arrowWedge1" presStyleLbl="fgSibTrans2D1" presStyleIdx="0" presStyleCnt="7"/>
      <dgm:spPr/>
    </dgm:pt>
    <dgm:pt modelId="{AFFE6C7F-3504-4D1D-87F9-6330CE87CC4C}" type="pres">
      <dgm:prSet presAssocID="{2BFC2B3E-E3AC-410A-BA04-F73D639A0193}" presName="arrowWedge2" presStyleLbl="fgSibTrans2D1" presStyleIdx="1" presStyleCnt="7"/>
      <dgm:spPr/>
    </dgm:pt>
    <dgm:pt modelId="{E1E05646-E01A-4D26-A36A-DEBDAD8D92C4}" type="pres">
      <dgm:prSet presAssocID="{F50A0155-57FF-4B60-82EF-F82507F23C41}" presName="arrowWedge3" presStyleLbl="fgSibTrans2D1" presStyleIdx="2" presStyleCnt="7"/>
      <dgm:spPr/>
    </dgm:pt>
    <dgm:pt modelId="{FEE22F58-7B3B-4E85-83B8-8EFA935AAE26}" type="pres">
      <dgm:prSet presAssocID="{E03DAB1F-CF02-44FC-A08E-4404107FEDD3}" presName="arrowWedge4" presStyleLbl="fgSibTrans2D1" presStyleIdx="3" presStyleCnt="7"/>
      <dgm:spPr/>
    </dgm:pt>
    <dgm:pt modelId="{A8AF1B2A-7879-4857-A29C-330F03633E0A}" type="pres">
      <dgm:prSet presAssocID="{F415D8E4-8978-42F4-BD8E-AC6DF5FBD8DA}" presName="arrowWedge5" presStyleLbl="fgSibTrans2D1" presStyleIdx="4" presStyleCnt="7"/>
      <dgm:spPr/>
    </dgm:pt>
    <dgm:pt modelId="{BF157B24-88E2-4DA2-B729-3AC585C2EEEA}" type="pres">
      <dgm:prSet presAssocID="{A0B8BF20-7A80-4D39-B723-080AEC9D8022}" presName="arrowWedge6" presStyleLbl="fgSibTrans2D1" presStyleIdx="5" presStyleCnt="7"/>
      <dgm:spPr/>
    </dgm:pt>
    <dgm:pt modelId="{5C405991-BD84-4B19-A9F9-8CBE2107B96C}" type="pres">
      <dgm:prSet presAssocID="{96AD11D0-1632-4467-93A5-EBBDEF3422E8}" presName="arrowWedge7" presStyleLbl="fgSibTrans2D1" presStyleIdx="6" presStyleCnt="7"/>
      <dgm:spPr/>
    </dgm:pt>
  </dgm:ptLst>
  <dgm:cxnLst>
    <dgm:cxn modelId="{C8EA2136-A611-4AB1-8BE3-3084F54A7344}" type="presOf" srcId="{46748A53-67C2-4968-AAC0-8803FBC19021}" destId="{61749699-D413-412B-A627-131300D97412}" srcOrd="1" destOrd="0" presId="urn:microsoft.com/office/officeart/2005/8/layout/cycle8"/>
    <dgm:cxn modelId="{1DFF9A5F-AF35-450A-9861-2DB1516E40BD}" type="presOf" srcId="{98CC287D-6C92-468A-980E-CAEA74567404}" destId="{8D6080CB-D7BA-4BC9-A814-56335E5AC6DC}" srcOrd="0" destOrd="0" presId="urn:microsoft.com/office/officeart/2005/8/layout/cycle8"/>
    <dgm:cxn modelId="{6C52E723-900C-4970-B213-4D5D2114D2BE}" srcId="{0AE47FAE-6665-4FDA-9331-9E8036A24D99}" destId="{B54C161A-6F2A-4507-BA0C-919C9FD23200}" srcOrd="6" destOrd="0" parTransId="{9F494E1B-ECAA-47BF-9E5C-DC959520A8FF}" sibTransId="{96AD11D0-1632-4467-93A5-EBBDEF3422E8}"/>
    <dgm:cxn modelId="{7FC9BC48-60DE-4660-9975-AA43A8882E72}" type="presOf" srcId="{58124C09-1803-4FCD-9ED4-7512F9146F47}" destId="{753A2B50-828F-425A-A979-B18FF998EAF4}" srcOrd="0" destOrd="0" presId="urn:microsoft.com/office/officeart/2005/8/layout/cycle8"/>
    <dgm:cxn modelId="{BCF489A2-87B3-47AA-BC85-427F909E3A66}" srcId="{0AE47FAE-6665-4FDA-9331-9E8036A24D99}" destId="{98CC287D-6C92-468A-980E-CAEA74567404}" srcOrd="4" destOrd="0" parTransId="{15A4BA6D-2DD6-4252-8353-83676F193787}" sibTransId="{F415D8E4-8978-42F4-BD8E-AC6DF5FBD8DA}"/>
    <dgm:cxn modelId="{D09AF70B-CA86-459E-83B5-0C80E65EDA21}" srcId="{0AE47FAE-6665-4FDA-9331-9E8036A24D99}" destId="{58124C09-1803-4FCD-9ED4-7512F9146F47}" srcOrd="3" destOrd="0" parTransId="{B093B2B0-36BA-428C-B010-D6AD3EFA4020}" sibTransId="{E03DAB1F-CF02-44FC-A08E-4404107FEDD3}"/>
    <dgm:cxn modelId="{7DDE6E95-AEE6-43F5-975F-BF853AC5F233}" type="presOf" srcId="{2EE798A6-7EAA-4EDB-ADA6-43137C84E7B3}" destId="{04E02FE6-BC3E-4FFB-B77D-D4D6C0BF9981}" srcOrd="0" destOrd="0" presId="urn:microsoft.com/office/officeart/2005/8/layout/cycle8"/>
    <dgm:cxn modelId="{3047E4D3-2A65-4A6C-949B-F4BFDCB31877}" srcId="{0AE47FAE-6665-4FDA-9331-9E8036A24D99}" destId="{2EE798A6-7EAA-4EDB-ADA6-43137C84E7B3}" srcOrd="2" destOrd="0" parTransId="{2F019662-9B89-4DBB-9775-401612D0B8AC}" sibTransId="{F50A0155-57FF-4B60-82EF-F82507F23C41}"/>
    <dgm:cxn modelId="{5AABCD6A-6F7F-4C56-90B4-2E637CEF68AD}" type="presOf" srcId="{9239A91E-3E01-4D4C-87D7-9146EEA4067E}" destId="{64302BAB-C054-4BFE-8833-68073525DD0D}" srcOrd="0" destOrd="0" presId="urn:microsoft.com/office/officeart/2005/8/layout/cycle8"/>
    <dgm:cxn modelId="{B16C25CA-4972-4FE0-84FE-CF941E47F92C}" type="presOf" srcId="{9239A91E-3E01-4D4C-87D7-9146EEA4067E}" destId="{367AE36D-8321-4EC5-8889-6E33E81A9D78}" srcOrd="1" destOrd="0" presId="urn:microsoft.com/office/officeart/2005/8/layout/cycle8"/>
    <dgm:cxn modelId="{86486152-BD8F-404A-AB5E-9E856E7F073A}" srcId="{0AE47FAE-6665-4FDA-9331-9E8036A24D99}" destId="{6797C4D8-BCA0-433A-902E-5D937783798F}" srcOrd="1" destOrd="0" parTransId="{B9E95A2F-93DB-4755-88EC-419889AA524E}" sibTransId="{2BFC2B3E-E3AC-410A-BA04-F73D639A0193}"/>
    <dgm:cxn modelId="{56A561F8-99AA-435C-A8E0-CC696518D260}" srcId="{0AE47FAE-6665-4FDA-9331-9E8036A24D99}" destId="{9239A91E-3E01-4D4C-87D7-9146EEA4067E}" srcOrd="5" destOrd="0" parTransId="{32642FBA-B56D-46F1-AF87-2468F8EF4A7F}" sibTransId="{A0B8BF20-7A80-4D39-B723-080AEC9D8022}"/>
    <dgm:cxn modelId="{0547565C-5449-4FFA-AD94-48F58CA8A130}" type="presOf" srcId="{6797C4D8-BCA0-433A-902E-5D937783798F}" destId="{9A0AFE1F-5AA2-49F9-9A75-F78EC34C54DE}" srcOrd="0" destOrd="0" presId="urn:microsoft.com/office/officeart/2005/8/layout/cycle8"/>
    <dgm:cxn modelId="{80798486-C326-4165-8D6B-73F7FCA6CCDD}" type="presOf" srcId="{46748A53-67C2-4968-AAC0-8803FBC19021}" destId="{ED4B8349-1212-457F-8A38-4B4B17BA4954}" srcOrd="0" destOrd="0" presId="urn:microsoft.com/office/officeart/2005/8/layout/cycle8"/>
    <dgm:cxn modelId="{0A61A32D-79B1-4269-A92A-115E5E3DAECB}" type="presOf" srcId="{6797C4D8-BCA0-433A-902E-5D937783798F}" destId="{9EF01870-D727-4DF1-847F-96CB30D27B3C}" srcOrd="1" destOrd="0" presId="urn:microsoft.com/office/officeart/2005/8/layout/cycle8"/>
    <dgm:cxn modelId="{AE4F6D99-F286-4BBE-86E9-18BB2BB4C0AD}" srcId="{0AE47FAE-6665-4FDA-9331-9E8036A24D99}" destId="{46748A53-67C2-4968-AAC0-8803FBC19021}" srcOrd="0" destOrd="0" parTransId="{A46BEC4B-E5DF-4221-9A4C-AB05ADA6160E}" sibTransId="{5C6CD843-9550-46D2-83DC-C516DBB26CBB}"/>
    <dgm:cxn modelId="{4D27B025-D3DD-4C55-9977-4E2775848E9F}" type="presOf" srcId="{B54C161A-6F2A-4507-BA0C-919C9FD23200}" destId="{1CEB27FF-045B-47DD-8152-BC08BFC8F550}" srcOrd="0" destOrd="0" presId="urn:microsoft.com/office/officeart/2005/8/layout/cycle8"/>
    <dgm:cxn modelId="{9F5ED923-F483-40B5-A58F-6569BF86409A}" type="presOf" srcId="{0AE47FAE-6665-4FDA-9331-9E8036A24D99}" destId="{0474C10B-D807-45F7-9A6A-CC4923462D5A}" srcOrd="0" destOrd="0" presId="urn:microsoft.com/office/officeart/2005/8/layout/cycle8"/>
    <dgm:cxn modelId="{18B54CB7-C30F-4139-B15E-4490A69B8163}" type="presOf" srcId="{2EE798A6-7EAA-4EDB-ADA6-43137C84E7B3}" destId="{D95896FA-479A-489D-83F1-69E007F6CAAC}" srcOrd="1" destOrd="0" presId="urn:microsoft.com/office/officeart/2005/8/layout/cycle8"/>
    <dgm:cxn modelId="{4101026B-664F-4DA3-8B60-245E49F26792}" type="presOf" srcId="{98CC287D-6C92-468A-980E-CAEA74567404}" destId="{93AFF2F9-D35C-49F5-8475-E39927B57E23}" srcOrd="1" destOrd="0" presId="urn:microsoft.com/office/officeart/2005/8/layout/cycle8"/>
    <dgm:cxn modelId="{3AD49A12-05E8-45A4-AB8D-9A8FB3875A4B}" type="presOf" srcId="{58124C09-1803-4FCD-9ED4-7512F9146F47}" destId="{139A0CC5-F3CD-42AF-AD8E-0CF70C79AC08}" srcOrd="1" destOrd="0" presId="urn:microsoft.com/office/officeart/2005/8/layout/cycle8"/>
    <dgm:cxn modelId="{14A97A6F-5269-4152-8593-167F80CDD5F0}" type="presOf" srcId="{B54C161A-6F2A-4507-BA0C-919C9FD23200}" destId="{E1E56702-7D4D-4857-8BAB-B5A87C541994}" srcOrd="1" destOrd="0" presId="urn:microsoft.com/office/officeart/2005/8/layout/cycle8"/>
    <dgm:cxn modelId="{DD6B3584-E437-4BE7-86E2-0BA28DC80888}" type="presParOf" srcId="{0474C10B-D807-45F7-9A6A-CC4923462D5A}" destId="{ED4B8349-1212-457F-8A38-4B4B17BA4954}" srcOrd="0" destOrd="0" presId="urn:microsoft.com/office/officeart/2005/8/layout/cycle8"/>
    <dgm:cxn modelId="{1361DB01-32C9-4885-94DC-154709483257}" type="presParOf" srcId="{0474C10B-D807-45F7-9A6A-CC4923462D5A}" destId="{880CF53E-9531-4260-9F9E-9E257250E489}" srcOrd="1" destOrd="0" presId="urn:microsoft.com/office/officeart/2005/8/layout/cycle8"/>
    <dgm:cxn modelId="{2BEE19A6-5F90-4F8A-ABAB-D568A603AD19}" type="presParOf" srcId="{0474C10B-D807-45F7-9A6A-CC4923462D5A}" destId="{321BDDC4-5859-4263-9B55-6225DCD54700}" srcOrd="2" destOrd="0" presId="urn:microsoft.com/office/officeart/2005/8/layout/cycle8"/>
    <dgm:cxn modelId="{5DF1E22D-0FE2-40B4-842A-AEBFF9C252D6}" type="presParOf" srcId="{0474C10B-D807-45F7-9A6A-CC4923462D5A}" destId="{61749699-D413-412B-A627-131300D97412}" srcOrd="3" destOrd="0" presId="urn:microsoft.com/office/officeart/2005/8/layout/cycle8"/>
    <dgm:cxn modelId="{FBD14839-2761-44CB-AF60-BB8878A34FBA}" type="presParOf" srcId="{0474C10B-D807-45F7-9A6A-CC4923462D5A}" destId="{9A0AFE1F-5AA2-49F9-9A75-F78EC34C54DE}" srcOrd="4" destOrd="0" presId="urn:microsoft.com/office/officeart/2005/8/layout/cycle8"/>
    <dgm:cxn modelId="{43F18B4E-4BE3-499F-9313-F4E109559BBB}" type="presParOf" srcId="{0474C10B-D807-45F7-9A6A-CC4923462D5A}" destId="{2B591556-BF19-4250-AB44-EBD651179353}" srcOrd="5" destOrd="0" presId="urn:microsoft.com/office/officeart/2005/8/layout/cycle8"/>
    <dgm:cxn modelId="{2BBBEC43-E397-4785-A91C-EFD147FF73F0}" type="presParOf" srcId="{0474C10B-D807-45F7-9A6A-CC4923462D5A}" destId="{0142B859-9DC6-4056-B3B9-47649EB94B32}" srcOrd="6" destOrd="0" presId="urn:microsoft.com/office/officeart/2005/8/layout/cycle8"/>
    <dgm:cxn modelId="{479EEE73-FBBD-44FC-ADB5-5B3829D81A02}" type="presParOf" srcId="{0474C10B-D807-45F7-9A6A-CC4923462D5A}" destId="{9EF01870-D727-4DF1-847F-96CB30D27B3C}" srcOrd="7" destOrd="0" presId="urn:microsoft.com/office/officeart/2005/8/layout/cycle8"/>
    <dgm:cxn modelId="{C2919B33-527F-456B-A8E6-A56F7EF97573}" type="presParOf" srcId="{0474C10B-D807-45F7-9A6A-CC4923462D5A}" destId="{04E02FE6-BC3E-4FFB-B77D-D4D6C0BF9981}" srcOrd="8" destOrd="0" presId="urn:microsoft.com/office/officeart/2005/8/layout/cycle8"/>
    <dgm:cxn modelId="{AB66D718-B94B-43D1-AC5C-5786D22AB507}" type="presParOf" srcId="{0474C10B-D807-45F7-9A6A-CC4923462D5A}" destId="{923AFA0D-B86E-4125-9E88-FD91A2E5707C}" srcOrd="9" destOrd="0" presId="urn:microsoft.com/office/officeart/2005/8/layout/cycle8"/>
    <dgm:cxn modelId="{CAA94C98-942A-46E2-9DCF-E65989F6E22B}" type="presParOf" srcId="{0474C10B-D807-45F7-9A6A-CC4923462D5A}" destId="{DDC08F3C-C87E-4109-98B3-98B0BD5651AE}" srcOrd="10" destOrd="0" presId="urn:microsoft.com/office/officeart/2005/8/layout/cycle8"/>
    <dgm:cxn modelId="{475C60C4-9D2A-4299-85E0-F837C139CF21}" type="presParOf" srcId="{0474C10B-D807-45F7-9A6A-CC4923462D5A}" destId="{D95896FA-479A-489D-83F1-69E007F6CAAC}" srcOrd="11" destOrd="0" presId="urn:microsoft.com/office/officeart/2005/8/layout/cycle8"/>
    <dgm:cxn modelId="{4B16F78F-C481-49C1-997A-D2A9103B3F4F}" type="presParOf" srcId="{0474C10B-D807-45F7-9A6A-CC4923462D5A}" destId="{753A2B50-828F-425A-A979-B18FF998EAF4}" srcOrd="12" destOrd="0" presId="urn:microsoft.com/office/officeart/2005/8/layout/cycle8"/>
    <dgm:cxn modelId="{4DD1FE13-5478-4534-AFD8-310895084E5B}" type="presParOf" srcId="{0474C10B-D807-45F7-9A6A-CC4923462D5A}" destId="{7F27C9D2-318E-4C69-9C98-DF849D33FEBA}" srcOrd="13" destOrd="0" presId="urn:microsoft.com/office/officeart/2005/8/layout/cycle8"/>
    <dgm:cxn modelId="{56D63A24-ED85-43F8-B1B6-94D2CD79DB41}" type="presParOf" srcId="{0474C10B-D807-45F7-9A6A-CC4923462D5A}" destId="{D9745125-DEE5-45E3-BD29-03B85B7A5851}" srcOrd="14" destOrd="0" presId="urn:microsoft.com/office/officeart/2005/8/layout/cycle8"/>
    <dgm:cxn modelId="{B74DDD6C-88F8-4FC5-A9AD-4468D5724222}" type="presParOf" srcId="{0474C10B-D807-45F7-9A6A-CC4923462D5A}" destId="{139A0CC5-F3CD-42AF-AD8E-0CF70C79AC08}" srcOrd="15" destOrd="0" presId="urn:microsoft.com/office/officeart/2005/8/layout/cycle8"/>
    <dgm:cxn modelId="{14A2F998-D890-4BEA-87F5-6479917F66B0}" type="presParOf" srcId="{0474C10B-D807-45F7-9A6A-CC4923462D5A}" destId="{8D6080CB-D7BA-4BC9-A814-56335E5AC6DC}" srcOrd="16" destOrd="0" presId="urn:microsoft.com/office/officeart/2005/8/layout/cycle8"/>
    <dgm:cxn modelId="{E7FD6A92-779D-4917-A956-974BC78FD1A3}" type="presParOf" srcId="{0474C10B-D807-45F7-9A6A-CC4923462D5A}" destId="{E610203E-9C9D-4663-B704-ED91226F8E85}" srcOrd="17" destOrd="0" presId="urn:microsoft.com/office/officeart/2005/8/layout/cycle8"/>
    <dgm:cxn modelId="{8CDEBD9A-552A-41B2-AF2B-4CF52B1423A1}" type="presParOf" srcId="{0474C10B-D807-45F7-9A6A-CC4923462D5A}" destId="{DD7B32B7-A687-4B54-94AE-559A4CA74C2C}" srcOrd="18" destOrd="0" presId="urn:microsoft.com/office/officeart/2005/8/layout/cycle8"/>
    <dgm:cxn modelId="{520D900C-3C77-475B-AC2B-4C303CEF95B0}" type="presParOf" srcId="{0474C10B-D807-45F7-9A6A-CC4923462D5A}" destId="{93AFF2F9-D35C-49F5-8475-E39927B57E23}" srcOrd="19" destOrd="0" presId="urn:microsoft.com/office/officeart/2005/8/layout/cycle8"/>
    <dgm:cxn modelId="{81484F2A-0083-4998-A011-E59A462BB171}" type="presParOf" srcId="{0474C10B-D807-45F7-9A6A-CC4923462D5A}" destId="{64302BAB-C054-4BFE-8833-68073525DD0D}" srcOrd="20" destOrd="0" presId="urn:microsoft.com/office/officeart/2005/8/layout/cycle8"/>
    <dgm:cxn modelId="{C67679E0-2F50-4065-A0D3-82BB87BF8D73}" type="presParOf" srcId="{0474C10B-D807-45F7-9A6A-CC4923462D5A}" destId="{D3D2EDDD-6C30-4C3F-AB63-B58DAA771D74}" srcOrd="21" destOrd="0" presId="urn:microsoft.com/office/officeart/2005/8/layout/cycle8"/>
    <dgm:cxn modelId="{DD0312B6-D69E-4F71-B607-4F4DF3C3C3C3}" type="presParOf" srcId="{0474C10B-D807-45F7-9A6A-CC4923462D5A}" destId="{D82EC70C-4389-423E-85A1-060A7ABCDC4F}" srcOrd="22" destOrd="0" presId="urn:microsoft.com/office/officeart/2005/8/layout/cycle8"/>
    <dgm:cxn modelId="{19D38AFB-B1A6-44DE-A7B3-85E936F075AC}" type="presParOf" srcId="{0474C10B-D807-45F7-9A6A-CC4923462D5A}" destId="{367AE36D-8321-4EC5-8889-6E33E81A9D78}" srcOrd="23" destOrd="0" presId="urn:microsoft.com/office/officeart/2005/8/layout/cycle8"/>
    <dgm:cxn modelId="{73A063AF-6F5E-4A23-9A65-F3530E326431}" type="presParOf" srcId="{0474C10B-D807-45F7-9A6A-CC4923462D5A}" destId="{1CEB27FF-045B-47DD-8152-BC08BFC8F550}" srcOrd="24" destOrd="0" presId="urn:microsoft.com/office/officeart/2005/8/layout/cycle8"/>
    <dgm:cxn modelId="{70391D30-F09A-42B7-BC96-B7297ECCDA75}" type="presParOf" srcId="{0474C10B-D807-45F7-9A6A-CC4923462D5A}" destId="{FC16B506-B88F-4E9C-BD85-6B99769D6F9F}" srcOrd="25" destOrd="0" presId="urn:microsoft.com/office/officeart/2005/8/layout/cycle8"/>
    <dgm:cxn modelId="{E4C0DA52-7504-4067-93A0-2754CEE1AD17}" type="presParOf" srcId="{0474C10B-D807-45F7-9A6A-CC4923462D5A}" destId="{E63AE460-4B0C-4AE6-AF05-C3339800B798}" srcOrd="26" destOrd="0" presId="urn:microsoft.com/office/officeart/2005/8/layout/cycle8"/>
    <dgm:cxn modelId="{AA49BF9D-EBD0-4810-A376-8BFB04DCC5F0}" type="presParOf" srcId="{0474C10B-D807-45F7-9A6A-CC4923462D5A}" destId="{E1E56702-7D4D-4857-8BAB-B5A87C541994}" srcOrd="27" destOrd="0" presId="urn:microsoft.com/office/officeart/2005/8/layout/cycle8"/>
    <dgm:cxn modelId="{08A1A69C-81EB-4D5F-87C7-5CBE8D7EC7FA}" type="presParOf" srcId="{0474C10B-D807-45F7-9A6A-CC4923462D5A}" destId="{ACD73282-DFC4-4648-81C1-EDA470C8997D}" srcOrd="28" destOrd="0" presId="urn:microsoft.com/office/officeart/2005/8/layout/cycle8"/>
    <dgm:cxn modelId="{43D34365-1A40-4FDE-8D2B-DE9E94547CCC}" type="presParOf" srcId="{0474C10B-D807-45F7-9A6A-CC4923462D5A}" destId="{AFFE6C7F-3504-4D1D-87F9-6330CE87CC4C}" srcOrd="29" destOrd="0" presId="urn:microsoft.com/office/officeart/2005/8/layout/cycle8"/>
    <dgm:cxn modelId="{B00C5198-3EA5-4B8B-B114-E8112D42EAD0}" type="presParOf" srcId="{0474C10B-D807-45F7-9A6A-CC4923462D5A}" destId="{E1E05646-E01A-4D26-A36A-DEBDAD8D92C4}" srcOrd="30" destOrd="0" presId="urn:microsoft.com/office/officeart/2005/8/layout/cycle8"/>
    <dgm:cxn modelId="{D0A217E8-310B-4FFF-A68C-AF670BDB30A5}" type="presParOf" srcId="{0474C10B-D807-45F7-9A6A-CC4923462D5A}" destId="{FEE22F58-7B3B-4E85-83B8-8EFA935AAE26}" srcOrd="31" destOrd="0" presId="urn:microsoft.com/office/officeart/2005/8/layout/cycle8"/>
    <dgm:cxn modelId="{7C4D6A36-237F-453E-8027-54F612CA1C17}" type="presParOf" srcId="{0474C10B-D807-45F7-9A6A-CC4923462D5A}" destId="{A8AF1B2A-7879-4857-A29C-330F03633E0A}" srcOrd="32" destOrd="0" presId="urn:microsoft.com/office/officeart/2005/8/layout/cycle8"/>
    <dgm:cxn modelId="{6A2810A2-404E-41C3-A83B-B0A143B72638}" type="presParOf" srcId="{0474C10B-D807-45F7-9A6A-CC4923462D5A}" destId="{BF157B24-88E2-4DA2-B729-3AC585C2EEEA}" srcOrd="33" destOrd="0" presId="urn:microsoft.com/office/officeart/2005/8/layout/cycle8"/>
    <dgm:cxn modelId="{CD66B036-04AF-4C27-9225-5B238FB2FD36}" type="presParOf" srcId="{0474C10B-D807-45F7-9A6A-CC4923462D5A}" destId="{5C405991-BD84-4B19-A9F9-8CBE2107B96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E47FAE-6665-4FDA-9331-9E8036A24D99}"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46748A53-67C2-4968-AAC0-8803FBC19021}">
      <dgm:prSet phldrT="[Text]" custT="1"/>
      <dgm:spPr/>
      <dgm:t>
        <a:bodyPr/>
        <a:lstStyle/>
        <a:p>
          <a:r>
            <a:rPr lang="en-US" sz="1600" dirty="0" smtClean="0"/>
            <a:t>Clouds</a:t>
          </a:r>
          <a:endParaRPr lang="en-US" sz="1600" dirty="0"/>
        </a:p>
      </dgm:t>
    </dgm:pt>
    <dgm:pt modelId="{A46BEC4B-E5DF-4221-9A4C-AB05ADA6160E}" type="parTrans" cxnId="{AE4F6D99-F286-4BBE-86E9-18BB2BB4C0AD}">
      <dgm:prSet/>
      <dgm:spPr/>
      <dgm:t>
        <a:bodyPr/>
        <a:lstStyle/>
        <a:p>
          <a:endParaRPr lang="en-US" sz="1600"/>
        </a:p>
      </dgm:t>
    </dgm:pt>
    <dgm:pt modelId="{5C6CD843-9550-46D2-83DC-C516DBB26CBB}" type="sibTrans" cxnId="{AE4F6D99-F286-4BBE-86E9-18BB2BB4C0AD}">
      <dgm:prSet/>
      <dgm:spPr/>
      <dgm:t>
        <a:bodyPr/>
        <a:lstStyle/>
        <a:p>
          <a:endParaRPr lang="en-US" sz="1600"/>
        </a:p>
      </dgm:t>
    </dgm:pt>
    <dgm:pt modelId="{2EE798A6-7EAA-4EDB-ADA6-43137C84E7B3}">
      <dgm:prSet phldrT="[Text]" custT="1"/>
      <dgm:spPr/>
      <dgm:t>
        <a:bodyPr/>
        <a:lstStyle/>
        <a:p>
          <a:r>
            <a:rPr lang="en-US" sz="1600" dirty="0" smtClean="0"/>
            <a:t>Water Biophysics</a:t>
          </a:r>
          <a:endParaRPr lang="en-US" sz="1600" dirty="0"/>
        </a:p>
      </dgm:t>
    </dgm:pt>
    <dgm:pt modelId="{2F019662-9B89-4DBB-9775-401612D0B8AC}" type="parTrans" cxnId="{3047E4D3-2A65-4A6C-949B-F4BFDCB31877}">
      <dgm:prSet/>
      <dgm:spPr/>
      <dgm:t>
        <a:bodyPr/>
        <a:lstStyle/>
        <a:p>
          <a:endParaRPr lang="en-US" sz="1600"/>
        </a:p>
      </dgm:t>
    </dgm:pt>
    <dgm:pt modelId="{F50A0155-57FF-4B60-82EF-F82507F23C41}" type="sibTrans" cxnId="{3047E4D3-2A65-4A6C-949B-F4BFDCB31877}">
      <dgm:prSet/>
      <dgm:spPr/>
      <dgm:t>
        <a:bodyPr/>
        <a:lstStyle/>
        <a:p>
          <a:endParaRPr lang="en-US" sz="1600"/>
        </a:p>
      </dgm:t>
    </dgm:pt>
    <dgm:pt modelId="{98CC287D-6C92-468A-980E-CAEA74567404}">
      <dgm:prSet phldrT="[Text]" custT="1"/>
      <dgm:spPr/>
      <dgm:t>
        <a:bodyPr/>
        <a:lstStyle/>
        <a:p>
          <a:r>
            <a:rPr lang="en-US" sz="1600" dirty="0" smtClean="0"/>
            <a:t>Shallow Habitats</a:t>
          </a:r>
          <a:endParaRPr lang="en-US" sz="1600" dirty="0"/>
        </a:p>
      </dgm:t>
    </dgm:pt>
    <dgm:pt modelId="{15A4BA6D-2DD6-4252-8353-83676F193787}" type="parTrans" cxnId="{BCF489A2-87B3-47AA-BC85-427F909E3A66}">
      <dgm:prSet/>
      <dgm:spPr/>
      <dgm:t>
        <a:bodyPr/>
        <a:lstStyle/>
        <a:p>
          <a:endParaRPr lang="en-US" sz="1600"/>
        </a:p>
      </dgm:t>
    </dgm:pt>
    <dgm:pt modelId="{F415D8E4-8978-42F4-BD8E-AC6DF5FBD8DA}" type="sibTrans" cxnId="{BCF489A2-87B3-47AA-BC85-427F909E3A66}">
      <dgm:prSet/>
      <dgm:spPr/>
      <dgm:t>
        <a:bodyPr/>
        <a:lstStyle/>
        <a:p>
          <a:endParaRPr lang="en-US" sz="1600"/>
        </a:p>
      </dgm:t>
    </dgm:pt>
    <dgm:pt modelId="{9239A91E-3E01-4D4C-87D7-9146EEA4067E}">
      <dgm:prSet phldrT="[Text]" custT="1"/>
      <dgm:spPr/>
      <dgm:t>
        <a:bodyPr/>
        <a:lstStyle/>
        <a:p>
          <a:r>
            <a:rPr lang="en-US" sz="1600" dirty="0" smtClean="0"/>
            <a:t>Floating  Matter</a:t>
          </a:r>
          <a:endParaRPr lang="en-US" sz="1600" dirty="0"/>
        </a:p>
      </dgm:t>
    </dgm:pt>
    <dgm:pt modelId="{32642FBA-B56D-46F1-AF87-2468F8EF4A7F}" type="parTrans" cxnId="{56A561F8-99AA-435C-A8E0-CC696518D260}">
      <dgm:prSet/>
      <dgm:spPr/>
      <dgm:t>
        <a:bodyPr/>
        <a:lstStyle/>
        <a:p>
          <a:endParaRPr lang="en-US" sz="1600"/>
        </a:p>
      </dgm:t>
    </dgm:pt>
    <dgm:pt modelId="{A0B8BF20-7A80-4D39-B723-080AEC9D8022}" type="sibTrans" cxnId="{56A561F8-99AA-435C-A8E0-CC696518D260}">
      <dgm:prSet/>
      <dgm:spPr/>
      <dgm:t>
        <a:bodyPr/>
        <a:lstStyle/>
        <a:p>
          <a:endParaRPr lang="en-US" sz="1600"/>
        </a:p>
      </dgm:t>
    </dgm:pt>
    <dgm:pt modelId="{B54C161A-6F2A-4507-BA0C-919C9FD23200}">
      <dgm:prSet phldrT="[Text]" custT="1"/>
      <dgm:spPr/>
      <dgm:t>
        <a:bodyPr/>
        <a:lstStyle/>
        <a:p>
          <a:r>
            <a:rPr lang="en-US" sz="1600" dirty="0" smtClean="0"/>
            <a:t>Aerosols</a:t>
          </a:r>
          <a:endParaRPr lang="en-US" sz="1600" dirty="0"/>
        </a:p>
      </dgm:t>
    </dgm:pt>
    <dgm:pt modelId="{9F494E1B-ECAA-47BF-9E5C-DC959520A8FF}" type="parTrans" cxnId="{6C52E723-900C-4970-B213-4D5D2114D2BE}">
      <dgm:prSet/>
      <dgm:spPr/>
      <dgm:t>
        <a:bodyPr/>
        <a:lstStyle/>
        <a:p>
          <a:endParaRPr lang="en-US" sz="1600"/>
        </a:p>
      </dgm:t>
    </dgm:pt>
    <dgm:pt modelId="{96AD11D0-1632-4467-93A5-EBBDEF3422E8}" type="sibTrans" cxnId="{6C52E723-900C-4970-B213-4D5D2114D2BE}">
      <dgm:prSet/>
      <dgm:spPr/>
      <dgm:t>
        <a:bodyPr/>
        <a:lstStyle/>
        <a:p>
          <a:endParaRPr lang="en-US" sz="1600"/>
        </a:p>
      </dgm:t>
    </dgm:pt>
    <dgm:pt modelId="{6797C4D8-BCA0-433A-902E-5D937783798F}">
      <dgm:prSet phldrT="[Text]" custT="1"/>
      <dgm:spPr/>
      <dgm:t>
        <a:bodyPr/>
        <a:lstStyle/>
        <a:p>
          <a:r>
            <a:rPr lang="en-US" sz="1600" dirty="0" smtClean="0"/>
            <a:t>Surface Physics</a:t>
          </a:r>
          <a:endParaRPr lang="en-US" sz="1600" dirty="0"/>
        </a:p>
      </dgm:t>
    </dgm:pt>
    <dgm:pt modelId="{2BFC2B3E-E3AC-410A-BA04-F73D639A0193}" type="sibTrans" cxnId="{86486152-BD8F-404A-AB5E-9E856E7F073A}">
      <dgm:prSet/>
      <dgm:spPr/>
      <dgm:t>
        <a:bodyPr/>
        <a:lstStyle/>
        <a:p>
          <a:endParaRPr lang="en-US" sz="1600"/>
        </a:p>
      </dgm:t>
    </dgm:pt>
    <dgm:pt modelId="{B9E95A2F-93DB-4755-88EC-419889AA524E}" type="parTrans" cxnId="{86486152-BD8F-404A-AB5E-9E856E7F073A}">
      <dgm:prSet/>
      <dgm:spPr/>
      <dgm:t>
        <a:bodyPr/>
        <a:lstStyle/>
        <a:p>
          <a:endParaRPr lang="en-US" sz="1600"/>
        </a:p>
      </dgm:t>
    </dgm:pt>
    <dgm:pt modelId="{58124C09-1803-4FCD-9ED4-7512F9146F47}">
      <dgm:prSet phldrT="[Text]" custT="1"/>
      <dgm:spPr/>
      <dgm:t>
        <a:bodyPr/>
        <a:lstStyle/>
        <a:p>
          <a:r>
            <a:rPr lang="en-US" sz="1600" dirty="0" err="1" smtClean="0"/>
            <a:t>Phyto</a:t>
          </a:r>
          <a:r>
            <a:rPr lang="en-US" sz="1600" dirty="0" smtClean="0"/>
            <a:t>-Plankton Dynamics</a:t>
          </a:r>
          <a:endParaRPr lang="en-US" sz="1600" dirty="0"/>
        </a:p>
      </dgm:t>
    </dgm:pt>
    <dgm:pt modelId="{B093B2B0-36BA-428C-B010-D6AD3EFA4020}" type="parTrans" cxnId="{D09AF70B-CA86-459E-83B5-0C80E65EDA21}">
      <dgm:prSet/>
      <dgm:spPr/>
      <dgm:t>
        <a:bodyPr/>
        <a:lstStyle/>
        <a:p>
          <a:endParaRPr lang="en-US" sz="1600"/>
        </a:p>
      </dgm:t>
    </dgm:pt>
    <dgm:pt modelId="{E03DAB1F-CF02-44FC-A08E-4404107FEDD3}" type="sibTrans" cxnId="{D09AF70B-CA86-459E-83B5-0C80E65EDA21}">
      <dgm:prSet/>
      <dgm:spPr/>
      <dgm:t>
        <a:bodyPr/>
        <a:lstStyle/>
        <a:p>
          <a:endParaRPr lang="en-US" sz="1600"/>
        </a:p>
      </dgm:t>
    </dgm:pt>
    <dgm:pt modelId="{0474C10B-D807-45F7-9A6A-CC4923462D5A}" type="pres">
      <dgm:prSet presAssocID="{0AE47FAE-6665-4FDA-9331-9E8036A24D99}" presName="compositeShape" presStyleCnt="0">
        <dgm:presLayoutVars>
          <dgm:chMax val="7"/>
          <dgm:dir/>
          <dgm:resizeHandles val="exact"/>
        </dgm:presLayoutVars>
      </dgm:prSet>
      <dgm:spPr/>
      <dgm:t>
        <a:bodyPr/>
        <a:lstStyle/>
        <a:p>
          <a:endParaRPr lang="en-US"/>
        </a:p>
      </dgm:t>
    </dgm:pt>
    <dgm:pt modelId="{ED4B8349-1212-457F-8A38-4B4B17BA4954}" type="pres">
      <dgm:prSet presAssocID="{0AE47FAE-6665-4FDA-9331-9E8036A24D99}" presName="wedge1" presStyleLbl="node1" presStyleIdx="0" presStyleCnt="7" custLinFactNeighborX="7862" custLinFactNeighborY="-15031"/>
      <dgm:spPr/>
      <dgm:t>
        <a:bodyPr/>
        <a:lstStyle/>
        <a:p>
          <a:endParaRPr lang="en-US"/>
        </a:p>
      </dgm:t>
    </dgm:pt>
    <dgm:pt modelId="{880CF53E-9531-4260-9F9E-9E257250E489}" type="pres">
      <dgm:prSet presAssocID="{0AE47FAE-6665-4FDA-9331-9E8036A24D99}" presName="dummy1a" presStyleCnt="0"/>
      <dgm:spPr/>
    </dgm:pt>
    <dgm:pt modelId="{321BDDC4-5859-4263-9B55-6225DCD54700}" type="pres">
      <dgm:prSet presAssocID="{0AE47FAE-6665-4FDA-9331-9E8036A24D99}" presName="dummy1b" presStyleCnt="0"/>
      <dgm:spPr/>
    </dgm:pt>
    <dgm:pt modelId="{61749699-D413-412B-A627-131300D97412}" type="pres">
      <dgm:prSet presAssocID="{0AE47FAE-6665-4FDA-9331-9E8036A24D99}" presName="wedge1Tx" presStyleLbl="node1" presStyleIdx="0" presStyleCnt="7">
        <dgm:presLayoutVars>
          <dgm:chMax val="0"/>
          <dgm:chPref val="0"/>
          <dgm:bulletEnabled val="1"/>
        </dgm:presLayoutVars>
      </dgm:prSet>
      <dgm:spPr/>
      <dgm:t>
        <a:bodyPr/>
        <a:lstStyle/>
        <a:p>
          <a:endParaRPr lang="en-US"/>
        </a:p>
      </dgm:t>
    </dgm:pt>
    <dgm:pt modelId="{9A0AFE1F-5AA2-49F9-9A75-F78EC34C54DE}" type="pres">
      <dgm:prSet presAssocID="{0AE47FAE-6665-4FDA-9331-9E8036A24D99}" presName="wedge2" presStyleLbl="node1" presStyleIdx="1" presStyleCnt="7"/>
      <dgm:spPr/>
      <dgm:t>
        <a:bodyPr/>
        <a:lstStyle/>
        <a:p>
          <a:endParaRPr lang="en-US"/>
        </a:p>
      </dgm:t>
    </dgm:pt>
    <dgm:pt modelId="{2B591556-BF19-4250-AB44-EBD651179353}" type="pres">
      <dgm:prSet presAssocID="{0AE47FAE-6665-4FDA-9331-9E8036A24D99}" presName="dummy2a" presStyleCnt="0"/>
      <dgm:spPr/>
    </dgm:pt>
    <dgm:pt modelId="{0142B859-9DC6-4056-B3B9-47649EB94B32}" type="pres">
      <dgm:prSet presAssocID="{0AE47FAE-6665-4FDA-9331-9E8036A24D99}" presName="dummy2b" presStyleCnt="0"/>
      <dgm:spPr/>
    </dgm:pt>
    <dgm:pt modelId="{9EF01870-D727-4DF1-847F-96CB30D27B3C}" type="pres">
      <dgm:prSet presAssocID="{0AE47FAE-6665-4FDA-9331-9E8036A24D99}" presName="wedge2Tx" presStyleLbl="node1" presStyleIdx="1" presStyleCnt="7">
        <dgm:presLayoutVars>
          <dgm:chMax val="0"/>
          <dgm:chPref val="0"/>
          <dgm:bulletEnabled val="1"/>
        </dgm:presLayoutVars>
      </dgm:prSet>
      <dgm:spPr/>
      <dgm:t>
        <a:bodyPr/>
        <a:lstStyle/>
        <a:p>
          <a:endParaRPr lang="en-US"/>
        </a:p>
      </dgm:t>
    </dgm:pt>
    <dgm:pt modelId="{04E02FE6-BC3E-4FFB-B77D-D4D6C0BF9981}" type="pres">
      <dgm:prSet presAssocID="{0AE47FAE-6665-4FDA-9331-9E8036A24D99}" presName="wedge3" presStyleLbl="node1" presStyleIdx="2" presStyleCnt="7"/>
      <dgm:spPr/>
      <dgm:t>
        <a:bodyPr/>
        <a:lstStyle/>
        <a:p>
          <a:endParaRPr lang="en-US"/>
        </a:p>
      </dgm:t>
    </dgm:pt>
    <dgm:pt modelId="{923AFA0D-B86E-4125-9E88-FD91A2E5707C}" type="pres">
      <dgm:prSet presAssocID="{0AE47FAE-6665-4FDA-9331-9E8036A24D99}" presName="dummy3a" presStyleCnt="0"/>
      <dgm:spPr/>
    </dgm:pt>
    <dgm:pt modelId="{DDC08F3C-C87E-4109-98B3-98B0BD5651AE}" type="pres">
      <dgm:prSet presAssocID="{0AE47FAE-6665-4FDA-9331-9E8036A24D99}" presName="dummy3b" presStyleCnt="0"/>
      <dgm:spPr/>
    </dgm:pt>
    <dgm:pt modelId="{D95896FA-479A-489D-83F1-69E007F6CAAC}" type="pres">
      <dgm:prSet presAssocID="{0AE47FAE-6665-4FDA-9331-9E8036A24D99}" presName="wedge3Tx" presStyleLbl="node1" presStyleIdx="2" presStyleCnt="7">
        <dgm:presLayoutVars>
          <dgm:chMax val="0"/>
          <dgm:chPref val="0"/>
          <dgm:bulletEnabled val="1"/>
        </dgm:presLayoutVars>
      </dgm:prSet>
      <dgm:spPr/>
      <dgm:t>
        <a:bodyPr/>
        <a:lstStyle/>
        <a:p>
          <a:endParaRPr lang="en-US"/>
        </a:p>
      </dgm:t>
    </dgm:pt>
    <dgm:pt modelId="{753A2B50-828F-425A-A979-B18FF998EAF4}" type="pres">
      <dgm:prSet presAssocID="{0AE47FAE-6665-4FDA-9331-9E8036A24D99}" presName="wedge4" presStyleLbl="node1" presStyleIdx="3" presStyleCnt="7"/>
      <dgm:spPr/>
      <dgm:t>
        <a:bodyPr/>
        <a:lstStyle/>
        <a:p>
          <a:endParaRPr lang="en-US"/>
        </a:p>
      </dgm:t>
    </dgm:pt>
    <dgm:pt modelId="{7F27C9D2-318E-4C69-9C98-DF849D33FEBA}" type="pres">
      <dgm:prSet presAssocID="{0AE47FAE-6665-4FDA-9331-9E8036A24D99}" presName="dummy4a" presStyleCnt="0"/>
      <dgm:spPr/>
    </dgm:pt>
    <dgm:pt modelId="{D9745125-DEE5-45E3-BD29-03B85B7A5851}" type="pres">
      <dgm:prSet presAssocID="{0AE47FAE-6665-4FDA-9331-9E8036A24D99}" presName="dummy4b" presStyleCnt="0"/>
      <dgm:spPr/>
    </dgm:pt>
    <dgm:pt modelId="{139A0CC5-F3CD-42AF-AD8E-0CF70C79AC08}" type="pres">
      <dgm:prSet presAssocID="{0AE47FAE-6665-4FDA-9331-9E8036A24D99}" presName="wedge4Tx" presStyleLbl="node1" presStyleIdx="3" presStyleCnt="7">
        <dgm:presLayoutVars>
          <dgm:chMax val="0"/>
          <dgm:chPref val="0"/>
          <dgm:bulletEnabled val="1"/>
        </dgm:presLayoutVars>
      </dgm:prSet>
      <dgm:spPr/>
      <dgm:t>
        <a:bodyPr/>
        <a:lstStyle/>
        <a:p>
          <a:endParaRPr lang="en-US"/>
        </a:p>
      </dgm:t>
    </dgm:pt>
    <dgm:pt modelId="{8D6080CB-D7BA-4BC9-A814-56335E5AC6DC}" type="pres">
      <dgm:prSet presAssocID="{0AE47FAE-6665-4FDA-9331-9E8036A24D99}" presName="wedge5" presStyleLbl="node1" presStyleIdx="4" presStyleCnt="7"/>
      <dgm:spPr/>
      <dgm:t>
        <a:bodyPr/>
        <a:lstStyle/>
        <a:p>
          <a:endParaRPr lang="en-US"/>
        </a:p>
      </dgm:t>
    </dgm:pt>
    <dgm:pt modelId="{E610203E-9C9D-4663-B704-ED91226F8E85}" type="pres">
      <dgm:prSet presAssocID="{0AE47FAE-6665-4FDA-9331-9E8036A24D99}" presName="dummy5a" presStyleCnt="0"/>
      <dgm:spPr/>
    </dgm:pt>
    <dgm:pt modelId="{DD7B32B7-A687-4B54-94AE-559A4CA74C2C}" type="pres">
      <dgm:prSet presAssocID="{0AE47FAE-6665-4FDA-9331-9E8036A24D99}" presName="dummy5b" presStyleCnt="0"/>
      <dgm:spPr/>
    </dgm:pt>
    <dgm:pt modelId="{93AFF2F9-D35C-49F5-8475-E39927B57E23}" type="pres">
      <dgm:prSet presAssocID="{0AE47FAE-6665-4FDA-9331-9E8036A24D99}" presName="wedge5Tx" presStyleLbl="node1" presStyleIdx="4" presStyleCnt="7">
        <dgm:presLayoutVars>
          <dgm:chMax val="0"/>
          <dgm:chPref val="0"/>
          <dgm:bulletEnabled val="1"/>
        </dgm:presLayoutVars>
      </dgm:prSet>
      <dgm:spPr/>
      <dgm:t>
        <a:bodyPr/>
        <a:lstStyle/>
        <a:p>
          <a:endParaRPr lang="en-US"/>
        </a:p>
      </dgm:t>
    </dgm:pt>
    <dgm:pt modelId="{64302BAB-C054-4BFE-8833-68073525DD0D}" type="pres">
      <dgm:prSet presAssocID="{0AE47FAE-6665-4FDA-9331-9E8036A24D99}" presName="wedge6" presStyleLbl="node1" presStyleIdx="5" presStyleCnt="7"/>
      <dgm:spPr/>
      <dgm:t>
        <a:bodyPr/>
        <a:lstStyle/>
        <a:p>
          <a:endParaRPr lang="en-US"/>
        </a:p>
      </dgm:t>
    </dgm:pt>
    <dgm:pt modelId="{D3D2EDDD-6C30-4C3F-AB63-B58DAA771D74}" type="pres">
      <dgm:prSet presAssocID="{0AE47FAE-6665-4FDA-9331-9E8036A24D99}" presName="dummy6a" presStyleCnt="0"/>
      <dgm:spPr/>
    </dgm:pt>
    <dgm:pt modelId="{D82EC70C-4389-423E-85A1-060A7ABCDC4F}" type="pres">
      <dgm:prSet presAssocID="{0AE47FAE-6665-4FDA-9331-9E8036A24D99}" presName="dummy6b" presStyleCnt="0"/>
      <dgm:spPr/>
    </dgm:pt>
    <dgm:pt modelId="{367AE36D-8321-4EC5-8889-6E33E81A9D78}" type="pres">
      <dgm:prSet presAssocID="{0AE47FAE-6665-4FDA-9331-9E8036A24D99}" presName="wedge6Tx" presStyleLbl="node1" presStyleIdx="5" presStyleCnt="7">
        <dgm:presLayoutVars>
          <dgm:chMax val="0"/>
          <dgm:chPref val="0"/>
          <dgm:bulletEnabled val="1"/>
        </dgm:presLayoutVars>
      </dgm:prSet>
      <dgm:spPr/>
      <dgm:t>
        <a:bodyPr/>
        <a:lstStyle/>
        <a:p>
          <a:endParaRPr lang="en-US"/>
        </a:p>
      </dgm:t>
    </dgm:pt>
    <dgm:pt modelId="{1CEB27FF-045B-47DD-8152-BC08BFC8F550}" type="pres">
      <dgm:prSet presAssocID="{0AE47FAE-6665-4FDA-9331-9E8036A24D99}" presName="wedge7" presStyleLbl="node1" presStyleIdx="6" presStyleCnt="7" custLinFactNeighborX="-160" custLinFactNeighborY="-494"/>
      <dgm:spPr/>
      <dgm:t>
        <a:bodyPr/>
        <a:lstStyle/>
        <a:p>
          <a:endParaRPr lang="en-US"/>
        </a:p>
      </dgm:t>
    </dgm:pt>
    <dgm:pt modelId="{FC16B506-B88F-4E9C-BD85-6B99769D6F9F}" type="pres">
      <dgm:prSet presAssocID="{0AE47FAE-6665-4FDA-9331-9E8036A24D99}" presName="dummy7a" presStyleCnt="0"/>
      <dgm:spPr/>
    </dgm:pt>
    <dgm:pt modelId="{E63AE460-4B0C-4AE6-AF05-C3339800B798}" type="pres">
      <dgm:prSet presAssocID="{0AE47FAE-6665-4FDA-9331-9E8036A24D99}" presName="dummy7b" presStyleCnt="0"/>
      <dgm:spPr/>
    </dgm:pt>
    <dgm:pt modelId="{E1E56702-7D4D-4857-8BAB-B5A87C541994}" type="pres">
      <dgm:prSet presAssocID="{0AE47FAE-6665-4FDA-9331-9E8036A24D99}" presName="wedge7Tx" presStyleLbl="node1" presStyleIdx="6" presStyleCnt="7">
        <dgm:presLayoutVars>
          <dgm:chMax val="0"/>
          <dgm:chPref val="0"/>
          <dgm:bulletEnabled val="1"/>
        </dgm:presLayoutVars>
      </dgm:prSet>
      <dgm:spPr/>
      <dgm:t>
        <a:bodyPr/>
        <a:lstStyle/>
        <a:p>
          <a:endParaRPr lang="en-US"/>
        </a:p>
      </dgm:t>
    </dgm:pt>
    <dgm:pt modelId="{ACD73282-DFC4-4648-81C1-EDA470C8997D}" type="pres">
      <dgm:prSet presAssocID="{5C6CD843-9550-46D2-83DC-C516DBB26CBB}" presName="arrowWedge1" presStyleLbl="fgSibTrans2D1" presStyleIdx="0" presStyleCnt="7"/>
      <dgm:spPr/>
    </dgm:pt>
    <dgm:pt modelId="{AFFE6C7F-3504-4D1D-87F9-6330CE87CC4C}" type="pres">
      <dgm:prSet presAssocID="{2BFC2B3E-E3AC-410A-BA04-F73D639A0193}" presName="arrowWedge2" presStyleLbl="fgSibTrans2D1" presStyleIdx="1" presStyleCnt="7"/>
      <dgm:spPr/>
    </dgm:pt>
    <dgm:pt modelId="{E1E05646-E01A-4D26-A36A-DEBDAD8D92C4}" type="pres">
      <dgm:prSet presAssocID="{F50A0155-57FF-4B60-82EF-F82507F23C41}" presName="arrowWedge3" presStyleLbl="fgSibTrans2D1" presStyleIdx="2" presStyleCnt="7"/>
      <dgm:spPr/>
    </dgm:pt>
    <dgm:pt modelId="{FEE22F58-7B3B-4E85-83B8-8EFA935AAE26}" type="pres">
      <dgm:prSet presAssocID="{E03DAB1F-CF02-44FC-A08E-4404107FEDD3}" presName="arrowWedge4" presStyleLbl="fgSibTrans2D1" presStyleIdx="3" presStyleCnt="7"/>
      <dgm:spPr/>
    </dgm:pt>
    <dgm:pt modelId="{A8AF1B2A-7879-4857-A29C-330F03633E0A}" type="pres">
      <dgm:prSet presAssocID="{F415D8E4-8978-42F4-BD8E-AC6DF5FBD8DA}" presName="arrowWedge5" presStyleLbl="fgSibTrans2D1" presStyleIdx="4" presStyleCnt="7"/>
      <dgm:spPr/>
    </dgm:pt>
    <dgm:pt modelId="{BF157B24-88E2-4DA2-B729-3AC585C2EEEA}" type="pres">
      <dgm:prSet presAssocID="{A0B8BF20-7A80-4D39-B723-080AEC9D8022}" presName="arrowWedge6" presStyleLbl="fgSibTrans2D1" presStyleIdx="5" presStyleCnt="7"/>
      <dgm:spPr/>
    </dgm:pt>
    <dgm:pt modelId="{5C405991-BD84-4B19-A9F9-8CBE2107B96C}" type="pres">
      <dgm:prSet presAssocID="{96AD11D0-1632-4467-93A5-EBBDEF3422E8}" presName="arrowWedge7" presStyleLbl="fgSibTrans2D1" presStyleIdx="6" presStyleCnt="7"/>
      <dgm:spPr/>
    </dgm:pt>
  </dgm:ptLst>
  <dgm:cxnLst>
    <dgm:cxn modelId="{C8EA2136-A611-4AB1-8BE3-3084F54A7344}" type="presOf" srcId="{46748A53-67C2-4968-AAC0-8803FBC19021}" destId="{61749699-D413-412B-A627-131300D97412}" srcOrd="1" destOrd="0" presId="urn:microsoft.com/office/officeart/2005/8/layout/cycle8"/>
    <dgm:cxn modelId="{1DFF9A5F-AF35-450A-9861-2DB1516E40BD}" type="presOf" srcId="{98CC287D-6C92-468A-980E-CAEA74567404}" destId="{8D6080CB-D7BA-4BC9-A814-56335E5AC6DC}" srcOrd="0" destOrd="0" presId="urn:microsoft.com/office/officeart/2005/8/layout/cycle8"/>
    <dgm:cxn modelId="{6C52E723-900C-4970-B213-4D5D2114D2BE}" srcId="{0AE47FAE-6665-4FDA-9331-9E8036A24D99}" destId="{B54C161A-6F2A-4507-BA0C-919C9FD23200}" srcOrd="6" destOrd="0" parTransId="{9F494E1B-ECAA-47BF-9E5C-DC959520A8FF}" sibTransId="{96AD11D0-1632-4467-93A5-EBBDEF3422E8}"/>
    <dgm:cxn modelId="{7FC9BC48-60DE-4660-9975-AA43A8882E72}" type="presOf" srcId="{58124C09-1803-4FCD-9ED4-7512F9146F47}" destId="{753A2B50-828F-425A-A979-B18FF998EAF4}" srcOrd="0" destOrd="0" presId="urn:microsoft.com/office/officeart/2005/8/layout/cycle8"/>
    <dgm:cxn modelId="{BCF489A2-87B3-47AA-BC85-427F909E3A66}" srcId="{0AE47FAE-6665-4FDA-9331-9E8036A24D99}" destId="{98CC287D-6C92-468A-980E-CAEA74567404}" srcOrd="4" destOrd="0" parTransId="{15A4BA6D-2DD6-4252-8353-83676F193787}" sibTransId="{F415D8E4-8978-42F4-BD8E-AC6DF5FBD8DA}"/>
    <dgm:cxn modelId="{D09AF70B-CA86-459E-83B5-0C80E65EDA21}" srcId="{0AE47FAE-6665-4FDA-9331-9E8036A24D99}" destId="{58124C09-1803-4FCD-9ED4-7512F9146F47}" srcOrd="3" destOrd="0" parTransId="{B093B2B0-36BA-428C-B010-D6AD3EFA4020}" sibTransId="{E03DAB1F-CF02-44FC-A08E-4404107FEDD3}"/>
    <dgm:cxn modelId="{7DDE6E95-AEE6-43F5-975F-BF853AC5F233}" type="presOf" srcId="{2EE798A6-7EAA-4EDB-ADA6-43137C84E7B3}" destId="{04E02FE6-BC3E-4FFB-B77D-D4D6C0BF9981}" srcOrd="0" destOrd="0" presId="urn:microsoft.com/office/officeart/2005/8/layout/cycle8"/>
    <dgm:cxn modelId="{3047E4D3-2A65-4A6C-949B-F4BFDCB31877}" srcId="{0AE47FAE-6665-4FDA-9331-9E8036A24D99}" destId="{2EE798A6-7EAA-4EDB-ADA6-43137C84E7B3}" srcOrd="2" destOrd="0" parTransId="{2F019662-9B89-4DBB-9775-401612D0B8AC}" sibTransId="{F50A0155-57FF-4B60-82EF-F82507F23C41}"/>
    <dgm:cxn modelId="{5AABCD6A-6F7F-4C56-90B4-2E637CEF68AD}" type="presOf" srcId="{9239A91E-3E01-4D4C-87D7-9146EEA4067E}" destId="{64302BAB-C054-4BFE-8833-68073525DD0D}" srcOrd="0" destOrd="0" presId="urn:microsoft.com/office/officeart/2005/8/layout/cycle8"/>
    <dgm:cxn modelId="{B16C25CA-4972-4FE0-84FE-CF941E47F92C}" type="presOf" srcId="{9239A91E-3E01-4D4C-87D7-9146EEA4067E}" destId="{367AE36D-8321-4EC5-8889-6E33E81A9D78}" srcOrd="1" destOrd="0" presId="urn:microsoft.com/office/officeart/2005/8/layout/cycle8"/>
    <dgm:cxn modelId="{86486152-BD8F-404A-AB5E-9E856E7F073A}" srcId="{0AE47FAE-6665-4FDA-9331-9E8036A24D99}" destId="{6797C4D8-BCA0-433A-902E-5D937783798F}" srcOrd="1" destOrd="0" parTransId="{B9E95A2F-93DB-4755-88EC-419889AA524E}" sibTransId="{2BFC2B3E-E3AC-410A-BA04-F73D639A0193}"/>
    <dgm:cxn modelId="{56A561F8-99AA-435C-A8E0-CC696518D260}" srcId="{0AE47FAE-6665-4FDA-9331-9E8036A24D99}" destId="{9239A91E-3E01-4D4C-87D7-9146EEA4067E}" srcOrd="5" destOrd="0" parTransId="{32642FBA-B56D-46F1-AF87-2468F8EF4A7F}" sibTransId="{A0B8BF20-7A80-4D39-B723-080AEC9D8022}"/>
    <dgm:cxn modelId="{0547565C-5449-4FFA-AD94-48F58CA8A130}" type="presOf" srcId="{6797C4D8-BCA0-433A-902E-5D937783798F}" destId="{9A0AFE1F-5AA2-49F9-9A75-F78EC34C54DE}" srcOrd="0" destOrd="0" presId="urn:microsoft.com/office/officeart/2005/8/layout/cycle8"/>
    <dgm:cxn modelId="{80798486-C326-4165-8D6B-73F7FCA6CCDD}" type="presOf" srcId="{46748A53-67C2-4968-AAC0-8803FBC19021}" destId="{ED4B8349-1212-457F-8A38-4B4B17BA4954}" srcOrd="0" destOrd="0" presId="urn:microsoft.com/office/officeart/2005/8/layout/cycle8"/>
    <dgm:cxn modelId="{0A61A32D-79B1-4269-A92A-115E5E3DAECB}" type="presOf" srcId="{6797C4D8-BCA0-433A-902E-5D937783798F}" destId="{9EF01870-D727-4DF1-847F-96CB30D27B3C}" srcOrd="1" destOrd="0" presId="urn:microsoft.com/office/officeart/2005/8/layout/cycle8"/>
    <dgm:cxn modelId="{AE4F6D99-F286-4BBE-86E9-18BB2BB4C0AD}" srcId="{0AE47FAE-6665-4FDA-9331-9E8036A24D99}" destId="{46748A53-67C2-4968-AAC0-8803FBC19021}" srcOrd="0" destOrd="0" parTransId="{A46BEC4B-E5DF-4221-9A4C-AB05ADA6160E}" sibTransId="{5C6CD843-9550-46D2-83DC-C516DBB26CBB}"/>
    <dgm:cxn modelId="{4D27B025-D3DD-4C55-9977-4E2775848E9F}" type="presOf" srcId="{B54C161A-6F2A-4507-BA0C-919C9FD23200}" destId="{1CEB27FF-045B-47DD-8152-BC08BFC8F550}" srcOrd="0" destOrd="0" presId="urn:microsoft.com/office/officeart/2005/8/layout/cycle8"/>
    <dgm:cxn modelId="{9F5ED923-F483-40B5-A58F-6569BF86409A}" type="presOf" srcId="{0AE47FAE-6665-4FDA-9331-9E8036A24D99}" destId="{0474C10B-D807-45F7-9A6A-CC4923462D5A}" srcOrd="0" destOrd="0" presId="urn:microsoft.com/office/officeart/2005/8/layout/cycle8"/>
    <dgm:cxn modelId="{18B54CB7-C30F-4139-B15E-4490A69B8163}" type="presOf" srcId="{2EE798A6-7EAA-4EDB-ADA6-43137C84E7B3}" destId="{D95896FA-479A-489D-83F1-69E007F6CAAC}" srcOrd="1" destOrd="0" presId="urn:microsoft.com/office/officeart/2005/8/layout/cycle8"/>
    <dgm:cxn modelId="{4101026B-664F-4DA3-8B60-245E49F26792}" type="presOf" srcId="{98CC287D-6C92-468A-980E-CAEA74567404}" destId="{93AFF2F9-D35C-49F5-8475-E39927B57E23}" srcOrd="1" destOrd="0" presId="urn:microsoft.com/office/officeart/2005/8/layout/cycle8"/>
    <dgm:cxn modelId="{3AD49A12-05E8-45A4-AB8D-9A8FB3875A4B}" type="presOf" srcId="{58124C09-1803-4FCD-9ED4-7512F9146F47}" destId="{139A0CC5-F3CD-42AF-AD8E-0CF70C79AC08}" srcOrd="1" destOrd="0" presId="urn:microsoft.com/office/officeart/2005/8/layout/cycle8"/>
    <dgm:cxn modelId="{14A97A6F-5269-4152-8593-167F80CDD5F0}" type="presOf" srcId="{B54C161A-6F2A-4507-BA0C-919C9FD23200}" destId="{E1E56702-7D4D-4857-8BAB-B5A87C541994}" srcOrd="1" destOrd="0" presId="urn:microsoft.com/office/officeart/2005/8/layout/cycle8"/>
    <dgm:cxn modelId="{DD6B3584-E437-4BE7-86E2-0BA28DC80888}" type="presParOf" srcId="{0474C10B-D807-45F7-9A6A-CC4923462D5A}" destId="{ED4B8349-1212-457F-8A38-4B4B17BA4954}" srcOrd="0" destOrd="0" presId="urn:microsoft.com/office/officeart/2005/8/layout/cycle8"/>
    <dgm:cxn modelId="{1361DB01-32C9-4885-94DC-154709483257}" type="presParOf" srcId="{0474C10B-D807-45F7-9A6A-CC4923462D5A}" destId="{880CF53E-9531-4260-9F9E-9E257250E489}" srcOrd="1" destOrd="0" presId="urn:microsoft.com/office/officeart/2005/8/layout/cycle8"/>
    <dgm:cxn modelId="{2BEE19A6-5F90-4F8A-ABAB-D568A603AD19}" type="presParOf" srcId="{0474C10B-D807-45F7-9A6A-CC4923462D5A}" destId="{321BDDC4-5859-4263-9B55-6225DCD54700}" srcOrd="2" destOrd="0" presId="urn:microsoft.com/office/officeart/2005/8/layout/cycle8"/>
    <dgm:cxn modelId="{5DF1E22D-0FE2-40B4-842A-AEBFF9C252D6}" type="presParOf" srcId="{0474C10B-D807-45F7-9A6A-CC4923462D5A}" destId="{61749699-D413-412B-A627-131300D97412}" srcOrd="3" destOrd="0" presId="urn:microsoft.com/office/officeart/2005/8/layout/cycle8"/>
    <dgm:cxn modelId="{FBD14839-2761-44CB-AF60-BB8878A34FBA}" type="presParOf" srcId="{0474C10B-D807-45F7-9A6A-CC4923462D5A}" destId="{9A0AFE1F-5AA2-49F9-9A75-F78EC34C54DE}" srcOrd="4" destOrd="0" presId="urn:microsoft.com/office/officeart/2005/8/layout/cycle8"/>
    <dgm:cxn modelId="{43F18B4E-4BE3-499F-9313-F4E109559BBB}" type="presParOf" srcId="{0474C10B-D807-45F7-9A6A-CC4923462D5A}" destId="{2B591556-BF19-4250-AB44-EBD651179353}" srcOrd="5" destOrd="0" presId="urn:microsoft.com/office/officeart/2005/8/layout/cycle8"/>
    <dgm:cxn modelId="{2BBBEC43-E397-4785-A91C-EFD147FF73F0}" type="presParOf" srcId="{0474C10B-D807-45F7-9A6A-CC4923462D5A}" destId="{0142B859-9DC6-4056-B3B9-47649EB94B32}" srcOrd="6" destOrd="0" presId="urn:microsoft.com/office/officeart/2005/8/layout/cycle8"/>
    <dgm:cxn modelId="{479EEE73-FBBD-44FC-ADB5-5B3829D81A02}" type="presParOf" srcId="{0474C10B-D807-45F7-9A6A-CC4923462D5A}" destId="{9EF01870-D727-4DF1-847F-96CB30D27B3C}" srcOrd="7" destOrd="0" presId="urn:microsoft.com/office/officeart/2005/8/layout/cycle8"/>
    <dgm:cxn modelId="{C2919B33-527F-456B-A8E6-A56F7EF97573}" type="presParOf" srcId="{0474C10B-D807-45F7-9A6A-CC4923462D5A}" destId="{04E02FE6-BC3E-4FFB-B77D-D4D6C0BF9981}" srcOrd="8" destOrd="0" presId="urn:microsoft.com/office/officeart/2005/8/layout/cycle8"/>
    <dgm:cxn modelId="{AB66D718-B94B-43D1-AC5C-5786D22AB507}" type="presParOf" srcId="{0474C10B-D807-45F7-9A6A-CC4923462D5A}" destId="{923AFA0D-B86E-4125-9E88-FD91A2E5707C}" srcOrd="9" destOrd="0" presId="urn:microsoft.com/office/officeart/2005/8/layout/cycle8"/>
    <dgm:cxn modelId="{CAA94C98-942A-46E2-9DCF-E65989F6E22B}" type="presParOf" srcId="{0474C10B-D807-45F7-9A6A-CC4923462D5A}" destId="{DDC08F3C-C87E-4109-98B3-98B0BD5651AE}" srcOrd="10" destOrd="0" presId="urn:microsoft.com/office/officeart/2005/8/layout/cycle8"/>
    <dgm:cxn modelId="{475C60C4-9D2A-4299-85E0-F837C139CF21}" type="presParOf" srcId="{0474C10B-D807-45F7-9A6A-CC4923462D5A}" destId="{D95896FA-479A-489D-83F1-69E007F6CAAC}" srcOrd="11" destOrd="0" presId="urn:microsoft.com/office/officeart/2005/8/layout/cycle8"/>
    <dgm:cxn modelId="{4B16F78F-C481-49C1-997A-D2A9103B3F4F}" type="presParOf" srcId="{0474C10B-D807-45F7-9A6A-CC4923462D5A}" destId="{753A2B50-828F-425A-A979-B18FF998EAF4}" srcOrd="12" destOrd="0" presId="urn:microsoft.com/office/officeart/2005/8/layout/cycle8"/>
    <dgm:cxn modelId="{4DD1FE13-5478-4534-AFD8-310895084E5B}" type="presParOf" srcId="{0474C10B-D807-45F7-9A6A-CC4923462D5A}" destId="{7F27C9D2-318E-4C69-9C98-DF849D33FEBA}" srcOrd="13" destOrd="0" presId="urn:microsoft.com/office/officeart/2005/8/layout/cycle8"/>
    <dgm:cxn modelId="{56D63A24-ED85-43F8-B1B6-94D2CD79DB41}" type="presParOf" srcId="{0474C10B-D807-45F7-9A6A-CC4923462D5A}" destId="{D9745125-DEE5-45E3-BD29-03B85B7A5851}" srcOrd="14" destOrd="0" presId="urn:microsoft.com/office/officeart/2005/8/layout/cycle8"/>
    <dgm:cxn modelId="{B74DDD6C-88F8-4FC5-A9AD-4468D5724222}" type="presParOf" srcId="{0474C10B-D807-45F7-9A6A-CC4923462D5A}" destId="{139A0CC5-F3CD-42AF-AD8E-0CF70C79AC08}" srcOrd="15" destOrd="0" presId="urn:microsoft.com/office/officeart/2005/8/layout/cycle8"/>
    <dgm:cxn modelId="{14A2F998-D890-4BEA-87F5-6479917F66B0}" type="presParOf" srcId="{0474C10B-D807-45F7-9A6A-CC4923462D5A}" destId="{8D6080CB-D7BA-4BC9-A814-56335E5AC6DC}" srcOrd="16" destOrd="0" presId="urn:microsoft.com/office/officeart/2005/8/layout/cycle8"/>
    <dgm:cxn modelId="{E7FD6A92-779D-4917-A956-974BC78FD1A3}" type="presParOf" srcId="{0474C10B-D807-45F7-9A6A-CC4923462D5A}" destId="{E610203E-9C9D-4663-B704-ED91226F8E85}" srcOrd="17" destOrd="0" presId="urn:microsoft.com/office/officeart/2005/8/layout/cycle8"/>
    <dgm:cxn modelId="{8CDEBD9A-552A-41B2-AF2B-4CF52B1423A1}" type="presParOf" srcId="{0474C10B-D807-45F7-9A6A-CC4923462D5A}" destId="{DD7B32B7-A687-4B54-94AE-559A4CA74C2C}" srcOrd="18" destOrd="0" presId="urn:microsoft.com/office/officeart/2005/8/layout/cycle8"/>
    <dgm:cxn modelId="{520D900C-3C77-475B-AC2B-4C303CEF95B0}" type="presParOf" srcId="{0474C10B-D807-45F7-9A6A-CC4923462D5A}" destId="{93AFF2F9-D35C-49F5-8475-E39927B57E23}" srcOrd="19" destOrd="0" presId="urn:microsoft.com/office/officeart/2005/8/layout/cycle8"/>
    <dgm:cxn modelId="{81484F2A-0083-4998-A011-E59A462BB171}" type="presParOf" srcId="{0474C10B-D807-45F7-9A6A-CC4923462D5A}" destId="{64302BAB-C054-4BFE-8833-68073525DD0D}" srcOrd="20" destOrd="0" presId="urn:microsoft.com/office/officeart/2005/8/layout/cycle8"/>
    <dgm:cxn modelId="{C67679E0-2F50-4065-A0D3-82BB87BF8D73}" type="presParOf" srcId="{0474C10B-D807-45F7-9A6A-CC4923462D5A}" destId="{D3D2EDDD-6C30-4C3F-AB63-B58DAA771D74}" srcOrd="21" destOrd="0" presId="urn:microsoft.com/office/officeart/2005/8/layout/cycle8"/>
    <dgm:cxn modelId="{DD0312B6-D69E-4F71-B607-4F4DF3C3C3C3}" type="presParOf" srcId="{0474C10B-D807-45F7-9A6A-CC4923462D5A}" destId="{D82EC70C-4389-423E-85A1-060A7ABCDC4F}" srcOrd="22" destOrd="0" presId="urn:microsoft.com/office/officeart/2005/8/layout/cycle8"/>
    <dgm:cxn modelId="{19D38AFB-B1A6-44DE-A7B3-85E936F075AC}" type="presParOf" srcId="{0474C10B-D807-45F7-9A6A-CC4923462D5A}" destId="{367AE36D-8321-4EC5-8889-6E33E81A9D78}" srcOrd="23" destOrd="0" presId="urn:microsoft.com/office/officeart/2005/8/layout/cycle8"/>
    <dgm:cxn modelId="{73A063AF-6F5E-4A23-9A65-F3530E326431}" type="presParOf" srcId="{0474C10B-D807-45F7-9A6A-CC4923462D5A}" destId="{1CEB27FF-045B-47DD-8152-BC08BFC8F550}" srcOrd="24" destOrd="0" presId="urn:microsoft.com/office/officeart/2005/8/layout/cycle8"/>
    <dgm:cxn modelId="{70391D30-F09A-42B7-BC96-B7297ECCDA75}" type="presParOf" srcId="{0474C10B-D807-45F7-9A6A-CC4923462D5A}" destId="{FC16B506-B88F-4E9C-BD85-6B99769D6F9F}" srcOrd="25" destOrd="0" presId="urn:microsoft.com/office/officeart/2005/8/layout/cycle8"/>
    <dgm:cxn modelId="{E4C0DA52-7504-4067-93A0-2754CEE1AD17}" type="presParOf" srcId="{0474C10B-D807-45F7-9A6A-CC4923462D5A}" destId="{E63AE460-4B0C-4AE6-AF05-C3339800B798}" srcOrd="26" destOrd="0" presId="urn:microsoft.com/office/officeart/2005/8/layout/cycle8"/>
    <dgm:cxn modelId="{AA49BF9D-EBD0-4810-A376-8BFB04DCC5F0}" type="presParOf" srcId="{0474C10B-D807-45F7-9A6A-CC4923462D5A}" destId="{E1E56702-7D4D-4857-8BAB-B5A87C541994}" srcOrd="27" destOrd="0" presId="urn:microsoft.com/office/officeart/2005/8/layout/cycle8"/>
    <dgm:cxn modelId="{08A1A69C-81EB-4D5F-87C7-5CBE8D7EC7FA}" type="presParOf" srcId="{0474C10B-D807-45F7-9A6A-CC4923462D5A}" destId="{ACD73282-DFC4-4648-81C1-EDA470C8997D}" srcOrd="28" destOrd="0" presId="urn:microsoft.com/office/officeart/2005/8/layout/cycle8"/>
    <dgm:cxn modelId="{43D34365-1A40-4FDE-8D2B-DE9E94547CCC}" type="presParOf" srcId="{0474C10B-D807-45F7-9A6A-CC4923462D5A}" destId="{AFFE6C7F-3504-4D1D-87F9-6330CE87CC4C}" srcOrd="29" destOrd="0" presId="urn:microsoft.com/office/officeart/2005/8/layout/cycle8"/>
    <dgm:cxn modelId="{B00C5198-3EA5-4B8B-B114-E8112D42EAD0}" type="presParOf" srcId="{0474C10B-D807-45F7-9A6A-CC4923462D5A}" destId="{E1E05646-E01A-4D26-A36A-DEBDAD8D92C4}" srcOrd="30" destOrd="0" presId="urn:microsoft.com/office/officeart/2005/8/layout/cycle8"/>
    <dgm:cxn modelId="{D0A217E8-310B-4FFF-A68C-AF670BDB30A5}" type="presParOf" srcId="{0474C10B-D807-45F7-9A6A-CC4923462D5A}" destId="{FEE22F58-7B3B-4E85-83B8-8EFA935AAE26}" srcOrd="31" destOrd="0" presId="urn:microsoft.com/office/officeart/2005/8/layout/cycle8"/>
    <dgm:cxn modelId="{7C4D6A36-237F-453E-8027-54F612CA1C17}" type="presParOf" srcId="{0474C10B-D807-45F7-9A6A-CC4923462D5A}" destId="{A8AF1B2A-7879-4857-A29C-330F03633E0A}" srcOrd="32" destOrd="0" presId="urn:microsoft.com/office/officeart/2005/8/layout/cycle8"/>
    <dgm:cxn modelId="{6A2810A2-404E-41C3-A83B-B0A143B72638}" type="presParOf" srcId="{0474C10B-D807-45F7-9A6A-CC4923462D5A}" destId="{BF157B24-88E2-4DA2-B729-3AC585C2EEEA}" srcOrd="33" destOrd="0" presId="urn:microsoft.com/office/officeart/2005/8/layout/cycle8"/>
    <dgm:cxn modelId="{CD66B036-04AF-4C27-9225-5B238FB2FD36}" type="presParOf" srcId="{0474C10B-D807-45F7-9A6A-CC4923462D5A}" destId="{5C405991-BD84-4B19-A9F9-8CBE2107B96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E47FAE-6665-4FDA-9331-9E8036A24D99}"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46748A53-67C2-4968-AAC0-8803FBC19021}">
      <dgm:prSet phldrT="[Text]" custT="1"/>
      <dgm:spPr/>
      <dgm:t>
        <a:bodyPr/>
        <a:lstStyle/>
        <a:p>
          <a:r>
            <a:rPr lang="en-US" sz="1600" dirty="0" smtClean="0"/>
            <a:t>Clouds</a:t>
          </a:r>
          <a:endParaRPr lang="en-US" sz="1600" dirty="0"/>
        </a:p>
      </dgm:t>
    </dgm:pt>
    <dgm:pt modelId="{A46BEC4B-E5DF-4221-9A4C-AB05ADA6160E}" type="parTrans" cxnId="{AE4F6D99-F286-4BBE-86E9-18BB2BB4C0AD}">
      <dgm:prSet/>
      <dgm:spPr/>
      <dgm:t>
        <a:bodyPr/>
        <a:lstStyle/>
        <a:p>
          <a:endParaRPr lang="en-US" sz="1600"/>
        </a:p>
      </dgm:t>
    </dgm:pt>
    <dgm:pt modelId="{5C6CD843-9550-46D2-83DC-C516DBB26CBB}" type="sibTrans" cxnId="{AE4F6D99-F286-4BBE-86E9-18BB2BB4C0AD}">
      <dgm:prSet/>
      <dgm:spPr/>
      <dgm:t>
        <a:bodyPr/>
        <a:lstStyle/>
        <a:p>
          <a:endParaRPr lang="en-US" sz="1600"/>
        </a:p>
      </dgm:t>
    </dgm:pt>
    <dgm:pt modelId="{2EE798A6-7EAA-4EDB-ADA6-43137C84E7B3}">
      <dgm:prSet phldrT="[Text]" custT="1"/>
      <dgm:spPr/>
      <dgm:t>
        <a:bodyPr/>
        <a:lstStyle/>
        <a:p>
          <a:r>
            <a:rPr lang="en-US" sz="1600" dirty="0" smtClean="0"/>
            <a:t>Water Biophysics</a:t>
          </a:r>
          <a:endParaRPr lang="en-US" sz="1600" dirty="0"/>
        </a:p>
      </dgm:t>
    </dgm:pt>
    <dgm:pt modelId="{2F019662-9B89-4DBB-9775-401612D0B8AC}" type="parTrans" cxnId="{3047E4D3-2A65-4A6C-949B-F4BFDCB31877}">
      <dgm:prSet/>
      <dgm:spPr/>
      <dgm:t>
        <a:bodyPr/>
        <a:lstStyle/>
        <a:p>
          <a:endParaRPr lang="en-US" sz="1600"/>
        </a:p>
      </dgm:t>
    </dgm:pt>
    <dgm:pt modelId="{F50A0155-57FF-4B60-82EF-F82507F23C41}" type="sibTrans" cxnId="{3047E4D3-2A65-4A6C-949B-F4BFDCB31877}">
      <dgm:prSet/>
      <dgm:spPr/>
      <dgm:t>
        <a:bodyPr/>
        <a:lstStyle/>
        <a:p>
          <a:endParaRPr lang="en-US" sz="1600"/>
        </a:p>
      </dgm:t>
    </dgm:pt>
    <dgm:pt modelId="{98CC287D-6C92-468A-980E-CAEA74567404}">
      <dgm:prSet phldrT="[Text]" custT="1"/>
      <dgm:spPr/>
      <dgm:t>
        <a:bodyPr/>
        <a:lstStyle/>
        <a:p>
          <a:r>
            <a:rPr lang="en-US" sz="1600" dirty="0" smtClean="0"/>
            <a:t>Shallow Habitats</a:t>
          </a:r>
          <a:endParaRPr lang="en-US" sz="1600" dirty="0"/>
        </a:p>
      </dgm:t>
    </dgm:pt>
    <dgm:pt modelId="{15A4BA6D-2DD6-4252-8353-83676F193787}" type="parTrans" cxnId="{BCF489A2-87B3-47AA-BC85-427F909E3A66}">
      <dgm:prSet/>
      <dgm:spPr/>
      <dgm:t>
        <a:bodyPr/>
        <a:lstStyle/>
        <a:p>
          <a:endParaRPr lang="en-US" sz="1600"/>
        </a:p>
      </dgm:t>
    </dgm:pt>
    <dgm:pt modelId="{F415D8E4-8978-42F4-BD8E-AC6DF5FBD8DA}" type="sibTrans" cxnId="{BCF489A2-87B3-47AA-BC85-427F909E3A66}">
      <dgm:prSet/>
      <dgm:spPr/>
      <dgm:t>
        <a:bodyPr/>
        <a:lstStyle/>
        <a:p>
          <a:endParaRPr lang="en-US" sz="1600"/>
        </a:p>
      </dgm:t>
    </dgm:pt>
    <dgm:pt modelId="{9239A91E-3E01-4D4C-87D7-9146EEA4067E}">
      <dgm:prSet phldrT="[Text]" custT="1"/>
      <dgm:spPr/>
      <dgm:t>
        <a:bodyPr/>
        <a:lstStyle/>
        <a:p>
          <a:r>
            <a:rPr lang="en-US" sz="1600" dirty="0" smtClean="0"/>
            <a:t>Floating  Matter</a:t>
          </a:r>
          <a:endParaRPr lang="en-US" sz="1600" dirty="0"/>
        </a:p>
      </dgm:t>
    </dgm:pt>
    <dgm:pt modelId="{32642FBA-B56D-46F1-AF87-2468F8EF4A7F}" type="parTrans" cxnId="{56A561F8-99AA-435C-A8E0-CC696518D260}">
      <dgm:prSet/>
      <dgm:spPr/>
      <dgm:t>
        <a:bodyPr/>
        <a:lstStyle/>
        <a:p>
          <a:endParaRPr lang="en-US" sz="1600"/>
        </a:p>
      </dgm:t>
    </dgm:pt>
    <dgm:pt modelId="{A0B8BF20-7A80-4D39-B723-080AEC9D8022}" type="sibTrans" cxnId="{56A561F8-99AA-435C-A8E0-CC696518D260}">
      <dgm:prSet/>
      <dgm:spPr/>
      <dgm:t>
        <a:bodyPr/>
        <a:lstStyle/>
        <a:p>
          <a:endParaRPr lang="en-US" sz="1600"/>
        </a:p>
      </dgm:t>
    </dgm:pt>
    <dgm:pt modelId="{B54C161A-6F2A-4507-BA0C-919C9FD23200}">
      <dgm:prSet phldrT="[Text]" custT="1"/>
      <dgm:spPr/>
      <dgm:t>
        <a:bodyPr/>
        <a:lstStyle/>
        <a:p>
          <a:r>
            <a:rPr lang="en-US" sz="1600" dirty="0" smtClean="0"/>
            <a:t>Aerosols</a:t>
          </a:r>
          <a:endParaRPr lang="en-US" sz="1600" dirty="0"/>
        </a:p>
      </dgm:t>
    </dgm:pt>
    <dgm:pt modelId="{9F494E1B-ECAA-47BF-9E5C-DC959520A8FF}" type="parTrans" cxnId="{6C52E723-900C-4970-B213-4D5D2114D2BE}">
      <dgm:prSet/>
      <dgm:spPr/>
      <dgm:t>
        <a:bodyPr/>
        <a:lstStyle/>
        <a:p>
          <a:endParaRPr lang="en-US" sz="1600"/>
        </a:p>
      </dgm:t>
    </dgm:pt>
    <dgm:pt modelId="{96AD11D0-1632-4467-93A5-EBBDEF3422E8}" type="sibTrans" cxnId="{6C52E723-900C-4970-B213-4D5D2114D2BE}">
      <dgm:prSet/>
      <dgm:spPr/>
      <dgm:t>
        <a:bodyPr/>
        <a:lstStyle/>
        <a:p>
          <a:endParaRPr lang="en-US" sz="1600"/>
        </a:p>
      </dgm:t>
    </dgm:pt>
    <dgm:pt modelId="{6797C4D8-BCA0-433A-902E-5D937783798F}">
      <dgm:prSet phldrT="[Text]" custT="1"/>
      <dgm:spPr/>
      <dgm:t>
        <a:bodyPr/>
        <a:lstStyle/>
        <a:p>
          <a:r>
            <a:rPr lang="en-US" sz="1600" dirty="0" smtClean="0"/>
            <a:t>Surface Physics</a:t>
          </a:r>
          <a:endParaRPr lang="en-US" sz="1600" dirty="0"/>
        </a:p>
      </dgm:t>
    </dgm:pt>
    <dgm:pt modelId="{2BFC2B3E-E3AC-410A-BA04-F73D639A0193}" type="sibTrans" cxnId="{86486152-BD8F-404A-AB5E-9E856E7F073A}">
      <dgm:prSet/>
      <dgm:spPr/>
      <dgm:t>
        <a:bodyPr/>
        <a:lstStyle/>
        <a:p>
          <a:endParaRPr lang="en-US" sz="1600"/>
        </a:p>
      </dgm:t>
    </dgm:pt>
    <dgm:pt modelId="{B9E95A2F-93DB-4755-88EC-419889AA524E}" type="parTrans" cxnId="{86486152-BD8F-404A-AB5E-9E856E7F073A}">
      <dgm:prSet/>
      <dgm:spPr/>
      <dgm:t>
        <a:bodyPr/>
        <a:lstStyle/>
        <a:p>
          <a:endParaRPr lang="en-US" sz="1600"/>
        </a:p>
      </dgm:t>
    </dgm:pt>
    <dgm:pt modelId="{58124C09-1803-4FCD-9ED4-7512F9146F47}">
      <dgm:prSet phldrT="[Text]" custT="1"/>
      <dgm:spPr/>
      <dgm:t>
        <a:bodyPr/>
        <a:lstStyle/>
        <a:p>
          <a:r>
            <a:rPr lang="en-US" sz="1600" dirty="0" err="1" smtClean="0"/>
            <a:t>Phyto</a:t>
          </a:r>
          <a:r>
            <a:rPr lang="en-US" sz="1600" dirty="0" smtClean="0"/>
            <a:t>-Plankton Dynamics</a:t>
          </a:r>
          <a:endParaRPr lang="en-US" sz="1600" dirty="0"/>
        </a:p>
      </dgm:t>
    </dgm:pt>
    <dgm:pt modelId="{B093B2B0-36BA-428C-B010-D6AD3EFA4020}" type="parTrans" cxnId="{D09AF70B-CA86-459E-83B5-0C80E65EDA21}">
      <dgm:prSet/>
      <dgm:spPr/>
      <dgm:t>
        <a:bodyPr/>
        <a:lstStyle/>
        <a:p>
          <a:endParaRPr lang="en-US" sz="1600"/>
        </a:p>
      </dgm:t>
    </dgm:pt>
    <dgm:pt modelId="{E03DAB1F-CF02-44FC-A08E-4404107FEDD3}" type="sibTrans" cxnId="{D09AF70B-CA86-459E-83B5-0C80E65EDA21}">
      <dgm:prSet/>
      <dgm:spPr/>
      <dgm:t>
        <a:bodyPr/>
        <a:lstStyle/>
        <a:p>
          <a:endParaRPr lang="en-US" sz="1600"/>
        </a:p>
      </dgm:t>
    </dgm:pt>
    <dgm:pt modelId="{0474C10B-D807-45F7-9A6A-CC4923462D5A}" type="pres">
      <dgm:prSet presAssocID="{0AE47FAE-6665-4FDA-9331-9E8036A24D99}" presName="compositeShape" presStyleCnt="0">
        <dgm:presLayoutVars>
          <dgm:chMax val="7"/>
          <dgm:dir/>
          <dgm:resizeHandles val="exact"/>
        </dgm:presLayoutVars>
      </dgm:prSet>
      <dgm:spPr/>
      <dgm:t>
        <a:bodyPr/>
        <a:lstStyle/>
        <a:p>
          <a:endParaRPr lang="en-US"/>
        </a:p>
      </dgm:t>
    </dgm:pt>
    <dgm:pt modelId="{ED4B8349-1212-457F-8A38-4B4B17BA4954}" type="pres">
      <dgm:prSet presAssocID="{0AE47FAE-6665-4FDA-9331-9E8036A24D99}" presName="wedge1" presStyleLbl="node1" presStyleIdx="0" presStyleCnt="7" custLinFactNeighborX="329" custLinFactNeighborY="-781"/>
      <dgm:spPr/>
      <dgm:t>
        <a:bodyPr/>
        <a:lstStyle/>
        <a:p>
          <a:endParaRPr lang="en-US"/>
        </a:p>
      </dgm:t>
    </dgm:pt>
    <dgm:pt modelId="{880CF53E-9531-4260-9F9E-9E257250E489}" type="pres">
      <dgm:prSet presAssocID="{0AE47FAE-6665-4FDA-9331-9E8036A24D99}" presName="dummy1a" presStyleCnt="0"/>
      <dgm:spPr/>
    </dgm:pt>
    <dgm:pt modelId="{321BDDC4-5859-4263-9B55-6225DCD54700}" type="pres">
      <dgm:prSet presAssocID="{0AE47FAE-6665-4FDA-9331-9E8036A24D99}" presName="dummy1b" presStyleCnt="0"/>
      <dgm:spPr/>
    </dgm:pt>
    <dgm:pt modelId="{61749699-D413-412B-A627-131300D97412}" type="pres">
      <dgm:prSet presAssocID="{0AE47FAE-6665-4FDA-9331-9E8036A24D99}" presName="wedge1Tx" presStyleLbl="node1" presStyleIdx="0" presStyleCnt="7">
        <dgm:presLayoutVars>
          <dgm:chMax val="0"/>
          <dgm:chPref val="0"/>
          <dgm:bulletEnabled val="1"/>
        </dgm:presLayoutVars>
      </dgm:prSet>
      <dgm:spPr/>
      <dgm:t>
        <a:bodyPr/>
        <a:lstStyle/>
        <a:p>
          <a:endParaRPr lang="en-US"/>
        </a:p>
      </dgm:t>
    </dgm:pt>
    <dgm:pt modelId="{9A0AFE1F-5AA2-49F9-9A75-F78EC34C54DE}" type="pres">
      <dgm:prSet presAssocID="{0AE47FAE-6665-4FDA-9331-9E8036A24D99}" presName="wedge2" presStyleLbl="node1" presStyleIdx="1" presStyleCnt="7" custLinFactNeighborX="7889" custLinFactNeighborY="-763"/>
      <dgm:spPr/>
      <dgm:t>
        <a:bodyPr/>
        <a:lstStyle/>
        <a:p>
          <a:endParaRPr lang="en-US"/>
        </a:p>
      </dgm:t>
    </dgm:pt>
    <dgm:pt modelId="{2B591556-BF19-4250-AB44-EBD651179353}" type="pres">
      <dgm:prSet presAssocID="{0AE47FAE-6665-4FDA-9331-9E8036A24D99}" presName="dummy2a" presStyleCnt="0"/>
      <dgm:spPr/>
    </dgm:pt>
    <dgm:pt modelId="{0142B859-9DC6-4056-B3B9-47649EB94B32}" type="pres">
      <dgm:prSet presAssocID="{0AE47FAE-6665-4FDA-9331-9E8036A24D99}" presName="dummy2b" presStyleCnt="0"/>
      <dgm:spPr/>
    </dgm:pt>
    <dgm:pt modelId="{9EF01870-D727-4DF1-847F-96CB30D27B3C}" type="pres">
      <dgm:prSet presAssocID="{0AE47FAE-6665-4FDA-9331-9E8036A24D99}" presName="wedge2Tx" presStyleLbl="node1" presStyleIdx="1" presStyleCnt="7">
        <dgm:presLayoutVars>
          <dgm:chMax val="0"/>
          <dgm:chPref val="0"/>
          <dgm:bulletEnabled val="1"/>
        </dgm:presLayoutVars>
      </dgm:prSet>
      <dgm:spPr/>
      <dgm:t>
        <a:bodyPr/>
        <a:lstStyle/>
        <a:p>
          <a:endParaRPr lang="en-US"/>
        </a:p>
      </dgm:t>
    </dgm:pt>
    <dgm:pt modelId="{04E02FE6-BC3E-4FFB-B77D-D4D6C0BF9981}" type="pres">
      <dgm:prSet presAssocID="{0AE47FAE-6665-4FDA-9331-9E8036A24D99}" presName="wedge3" presStyleLbl="node1" presStyleIdx="2" presStyleCnt="7"/>
      <dgm:spPr/>
      <dgm:t>
        <a:bodyPr/>
        <a:lstStyle/>
        <a:p>
          <a:endParaRPr lang="en-US"/>
        </a:p>
      </dgm:t>
    </dgm:pt>
    <dgm:pt modelId="{923AFA0D-B86E-4125-9E88-FD91A2E5707C}" type="pres">
      <dgm:prSet presAssocID="{0AE47FAE-6665-4FDA-9331-9E8036A24D99}" presName="dummy3a" presStyleCnt="0"/>
      <dgm:spPr/>
    </dgm:pt>
    <dgm:pt modelId="{DDC08F3C-C87E-4109-98B3-98B0BD5651AE}" type="pres">
      <dgm:prSet presAssocID="{0AE47FAE-6665-4FDA-9331-9E8036A24D99}" presName="dummy3b" presStyleCnt="0"/>
      <dgm:spPr/>
    </dgm:pt>
    <dgm:pt modelId="{D95896FA-479A-489D-83F1-69E007F6CAAC}" type="pres">
      <dgm:prSet presAssocID="{0AE47FAE-6665-4FDA-9331-9E8036A24D99}" presName="wedge3Tx" presStyleLbl="node1" presStyleIdx="2" presStyleCnt="7">
        <dgm:presLayoutVars>
          <dgm:chMax val="0"/>
          <dgm:chPref val="0"/>
          <dgm:bulletEnabled val="1"/>
        </dgm:presLayoutVars>
      </dgm:prSet>
      <dgm:spPr/>
      <dgm:t>
        <a:bodyPr/>
        <a:lstStyle/>
        <a:p>
          <a:endParaRPr lang="en-US"/>
        </a:p>
      </dgm:t>
    </dgm:pt>
    <dgm:pt modelId="{753A2B50-828F-425A-A979-B18FF998EAF4}" type="pres">
      <dgm:prSet presAssocID="{0AE47FAE-6665-4FDA-9331-9E8036A24D99}" presName="wedge4" presStyleLbl="node1" presStyleIdx="3" presStyleCnt="7"/>
      <dgm:spPr/>
      <dgm:t>
        <a:bodyPr/>
        <a:lstStyle/>
        <a:p>
          <a:endParaRPr lang="en-US"/>
        </a:p>
      </dgm:t>
    </dgm:pt>
    <dgm:pt modelId="{7F27C9D2-318E-4C69-9C98-DF849D33FEBA}" type="pres">
      <dgm:prSet presAssocID="{0AE47FAE-6665-4FDA-9331-9E8036A24D99}" presName="dummy4a" presStyleCnt="0"/>
      <dgm:spPr/>
    </dgm:pt>
    <dgm:pt modelId="{D9745125-DEE5-45E3-BD29-03B85B7A5851}" type="pres">
      <dgm:prSet presAssocID="{0AE47FAE-6665-4FDA-9331-9E8036A24D99}" presName="dummy4b" presStyleCnt="0"/>
      <dgm:spPr/>
    </dgm:pt>
    <dgm:pt modelId="{139A0CC5-F3CD-42AF-AD8E-0CF70C79AC08}" type="pres">
      <dgm:prSet presAssocID="{0AE47FAE-6665-4FDA-9331-9E8036A24D99}" presName="wedge4Tx" presStyleLbl="node1" presStyleIdx="3" presStyleCnt="7">
        <dgm:presLayoutVars>
          <dgm:chMax val="0"/>
          <dgm:chPref val="0"/>
          <dgm:bulletEnabled val="1"/>
        </dgm:presLayoutVars>
      </dgm:prSet>
      <dgm:spPr/>
      <dgm:t>
        <a:bodyPr/>
        <a:lstStyle/>
        <a:p>
          <a:endParaRPr lang="en-US"/>
        </a:p>
      </dgm:t>
    </dgm:pt>
    <dgm:pt modelId="{8D6080CB-D7BA-4BC9-A814-56335E5AC6DC}" type="pres">
      <dgm:prSet presAssocID="{0AE47FAE-6665-4FDA-9331-9E8036A24D99}" presName="wedge5" presStyleLbl="node1" presStyleIdx="4" presStyleCnt="7"/>
      <dgm:spPr/>
      <dgm:t>
        <a:bodyPr/>
        <a:lstStyle/>
        <a:p>
          <a:endParaRPr lang="en-US"/>
        </a:p>
      </dgm:t>
    </dgm:pt>
    <dgm:pt modelId="{E610203E-9C9D-4663-B704-ED91226F8E85}" type="pres">
      <dgm:prSet presAssocID="{0AE47FAE-6665-4FDA-9331-9E8036A24D99}" presName="dummy5a" presStyleCnt="0"/>
      <dgm:spPr/>
    </dgm:pt>
    <dgm:pt modelId="{DD7B32B7-A687-4B54-94AE-559A4CA74C2C}" type="pres">
      <dgm:prSet presAssocID="{0AE47FAE-6665-4FDA-9331-9E8036A24D99}" presName="dummy5b" presStyleCnt="0"/>
      <dgm:spPr/>
    </dgm:pt>
    <dgm:pt modelId="{93AFF2F9-D35C-49F5-8475-E39927B57E23}" type="pres">
      <dgm:prSet presAssocID="{0AE47FAE-6665-4FDA-9331-9E8036A24D99}" presName="wedge5Tx" presStyleLbl="node1" presStyleIdx="4" presStyleCnt="7">
        <dgm:presLayoutVars>
          <dgm:chMax val="0"/>
          <dgm:chPref val="0"/>
          <dgm:bulletEnabled val="1"/>
        </dgm:presLayoutVars>
      </dgm:prSet>
      <dgm:spPr/>
      <dgm:t>
        <a:bodyPr/>
        <a:lstStyle/>
        <a:p>
          <a:endParaRPr lang="en-US"/>
        </a:p>
      </dgm:t>
    </dgm:pt>
    <dgm:pt modelId="{64302BAB-C054-4BFE-8833-68073525DD0D}" type="pres">
      <dgm:prSet presAssocID="{0AE47FAE-6665-4FDA-9331-9E8036A24D99}" presName="wedge6" presStyleLbl="node1" presStyleIdx="5" presStyleCnt="7"/>
      <dgm:spPr/>
      <dgm:t>
        <a:bodyPr/>
        <a:lstStyle/>
        <a:p>
          <a:endParaRPr lang="en-US"/>
        </a:p>
      </dgm:t>
    </dgm:pt>
    <dgm:pt modelId="{D3D2EDDD-6C30-4C3F-AB63-B58DAA771D74}" type="pres">
      <dgm:prSet presAssocID="{0AE47FAE-6665-4FDA-9331-9E8036A24D99}" presName="dummy6a" presStyleCnt="0"/>
      <dgm:spPr/>
    </dgm:pt>
    <dgm:pt modelId="{D82EC70C-4389-423E-85A1-060A7ABCDC4F}" type="pres">
      <dgm:prSet presAssocID="{0AE47FAE-6665-4FDA-9331-9E8036A24D99}" presName="dummy6b" presStyleCnt="0"/>
      <dgm:spPr/>
    </dgm:pt>
    <dgm:pt modelId="{367AE36D-8321-4EC5-8889-6E33E81A9D78}" type="pres">
      <dgm:prSet presAssocID="{0AE47FAE-6665-4FDA-9331-9E8036A24D99}" presName="wedge6Tx" presStyleLbl="node1" presStyleIdx="5" presStyleCnt="7">
        <dgm:presLayoutVars>
          <dgm:chMax val="0"/>
          <dgm:chPref val="0"/>
          <dgm:bulletEnabled val="1"/>
        </dgm:presLayoutVars>
      </dgm:prSet>
      <dgm:spPr/>
      <dgm:t>
        <a:bodyPr/>
        <a:lstStyle/>
        <a:p>
          <a:endParaRPr lang="en-US"/>
        </a:p>
      </dgm:t>
    </dgm:pt>
    <dgm:pt modelId="{1CEB27FF-045B-47DD-8152-BC08BFC8F550}" type="pres">
      <dgm:prSet presAssocID="{0AE47FAE-6665-4FDA-9331-9E8036A24D99}" presName="wedge7" presStyleLbl="node1" presStyleIdx="6" presStyleCnt="7" custLinFactNeighborX="-160" custLinFactNeighborY="-494"/>
      <dgm:spPr/>
      <dgm:t>
        <a:bodyPr/>
        <a:lstStyle/>
        <a:p>
          <a:endParaRPr lang="en-US"/>
        </a:p>
      </dgm:t>
    </dgm:pt>
    <dgm:pt modelId="{FC16B506-B88F-4E9C-BD85-6B99769D6F9F}" type="pres">
      <dgm:prSet presAssocID="{0AE47FAE-6665-4FDA-9331-9E8036A24D99}" presName="dummy7a" presStyleCnt="0"/>
      <dgm:spPr/>
    </dgm:pt>
    <dgm:pt modelId="{E63AE460-4B0C-4AE6-AF05-C3339800B798}" type="pres">
      <dgm:prSet presAssocID="{0AE47FAE-6665-4FDA-9331-9E8036A24D99}" presName="dummy7b" presStyleCnt="0"/>
      <dgm:spPr/>
    </dgm:pt>
    <dgm:pt modelId="{E1E56702-7D4D-4857-8BAB-B5A87C541994}" type="pres">
      <dgm:prSet presAssocID="{0AE47FAE-6665-4FDA-9331-9E8036A24D99}" presName="wedge7Tx" presStyleLbl="node1" presStyleIdx="6" presStyleCnt="7">
        <dgm:presLayoutVars>
          <dgm:chMax val="0"/>
          <dgm:chPref val="0"/>
          <dgm:bulletEnabled val="1"/>
        </dgm:presLayoutVars>
      </dgm:prSet>
      <dgm:spPr/>
      <dgm:t>
        <a:bodyPr/>
        <a:lstStyle/>
        <a:p>
          <a:endParaRPr lang="en-US"/>
        </a:p>
      </dgm:t>
    </dgm:pt>
    <dgm:pt modelId="{ACD73282-DFC4-4648-81C1-EDA470C8997D}" type="pres">
      <dgm:prSet presAssocID="{5C6CD843-9550-46D2-83DC-C516DBB26CBB}" presName="arrowWedge1" presStyleLbl="fgSibTrans2D1" presStyleIdx="0" presStyleCnt="7"/>
      <dgm:spPr/>
    </dgm:pt>
    <dgm:pt modelId="{AFFE6C7F-3504-4D1D-87F9-6330CE87CC4C}" type="pres">
      <dgm:prSet presAssocID="{2BFC2B3E-E3AC-410A-BA04-F73D639A0193}" presName="arrowWedge2" presStyleLbl="fgSibTrans2D1" presStyleIdx="1" presStyleCnt="7"/>
      <dgm:spPr/>
    </dgm:pt>
    <dgm:pt modelId="{E1E05646-E01A-4D26-A36A-DEBDAD8D92C4}" type="pres">
      <dgm:prSet presAssocID="{F50A0155-57FF-4B60-82EF-F82507F23C41}" presName="arrowWedge3" presStyleLbl="fgSibTrans2D1" presStyleIdx="2" presStyleCnt="7"/>
      <dgm:spPr/>
    </dgm:pt>
    <dgm:pt modelId="{FEE22F58-7B3B-4E85-83B8-8EFA935AAE26}" type="pres">
      <dgm:prSet presAssocID="{E03DAB1F-CF02-44FC-A08E-4404107FEDD3}" presName="arrowWedge4" presStyleLbl="fgSibTrans2D1" presStyleIdx="3" presStyleCnt="7"/>
      <dgm:spPr/>
    </dgm:pt>
    <dgm:pt modelId="{A8AF1B2A-7879-4857-A29C-330F03633E0A}" type="pres">
      <dgm:prSet presAssocID="{F415D8E4-8978-42F4-BD8E-AC6DF5FBD8DA}" presName="arrowWedge5" presStyleLbl="fgSibTrans2D1" presStyleIdx="4" presStyleCnt="7"/>
      <dgm:spPr/>
    </dgm:pt>
    <dgm:pt modelId="{BF157B24-88E2-4DA2-B729-3AC585C2EEEA}" type="pres">
      <dgm:prSet presAssocID="{A0B8BF20-7A80-4D39-B723-080AEC9D8022}" presName="arrowWedge6" presStyleLbl="fgSibTrans2D1" presStyleIdx="5" presStyleCnt="7"/>
      <dgm:spPr/>
    </dgm:pt>
    <dgm:pt modelId="{5C405991-BD84-4B19-A9F9-8CBE2107B96C}" type="pres">
      <dgm:prSet presAssocID="{96AD11D0-1632-4467-93A5-EBBDEF3422E8}" presName="arrowWedge7" presStyleLbl="fgSibTrans2D1" presStyleIdx="6" presStyleCnt="7"/>
      <dgm:spPr/>
    </dgm:pt>
  </dgm:ptLst>
  <dgm:cxnLst>
    <dgm:cxn modelId="{C8EA2136-A611-4AB1-8BE3-3084F54A7344}" type="presOf" srcId="{46748A53-67C2-4968-AAC0-8803FBC19021}" destId="{61749699-D413-412B-A627-131300D97412}" srcOrd="1" destOrd="0" presId="urn:microsoft.com/office/officeart/2005/8/layout/cycle8"/>
    <dgm:cxn modelId="{1DFF9A5F-AF35-450A-9861-2DB1516E40BD}" type="presOf" srcId="{98CC287D-6C92-468A-980E-CAEA74567404}" destId="{8D6080CB-D7BA-4BC9-A814-56335E5AC6DC}" srcOrd="0" destOrd="0" presId="urn:microsoft.com/office/officeart/2005/8/layout/cycle8"/>
    <dgm:cxn modelId="{6C52E723-900C-4970-B213-4D5D2114D2BE}" srcId="{0AE47FAE-6665-4FDA-9331-9E8036A24D99}" destId="{B54C161A-6F2A-4507-BA0C-919C9FD23200}" srcOrd="6" destOrd="0" parTransId="{9F494E1B-ECAA-47BF-9E5C-DC959520A8FF}" sibTransId="{96AD11D0-1632-4467-93A5-EBBDEF3422E8}"/>
    <dgm:cxn modelId="{7FC9BC48-60DE-4660-9975-AA43A8882E72}" type="presOf" srcId="{58124C09-1803-4FCD-9ED4-7512F9146F47}" destId="{753A2B50-828F-425A-A979-B18FF998EAF4}" srcOrd="0" destOrd="0" presId="urn:microsoft.com/office/officeart/2005/8/layout/cycle8"/>
    <dgm:cxn modelId="{BCF489A2-87B3-47AA-BC85-427F909E3A66}" srcId="{0AE47FAE-6665-4FDA-9331-9E8036A24D99}" destId="{98CC287D-6C92-468A-980E-CAEA74567404}" srcOrd="4" destOrd="0" parTransId="{15A4BA6D-2DD6-4252-8353-83676F193787}" sibTransId="{F415D8E4-8978-42F4-BD8E-AC6DF5FBD8DA}"/>
    <dgm:cxn modelId="{D09AF70B-CA86-459E-83B5-0C80E65EDA21}" srcId="{0AE47FAE-6665-4FDA-9331-9E8036A24D99}" destId="{58124C09-1803-4FCD-9ED4-7512F9146F47}" srcOrd="3" destOrd="0" parTransId="{B093B2B0-36BA-428C-B010-D6AD3EFA4020}" sibTransId="{E03DAB1F-CF02-44FC-A08E-4404107FEDD3}"/>
    <dgm:cxn modelId="{7DDE6E95-AEE6-43F5-975F-BF853AC5F233}" type="presOf" srcId="{2EE798A6-7EAA-4EDB-ADA6-43137C84E7B3}" destId="{04E02FE6-BC3E-4FFB-B77D-D4D6C0BF9981}" srcOrd="0" destOrd="0" presId="urn:microsoft.com/office/officeart/2005/8/layout/cycle8"/>
    <dgm:cxn modelId="{3047E4D3-2A65-4A6C-949B-F4BFDCB31877}" srcId="{0AE47FAE-6665-4FDA-9331-9E8036A24D99}" destId="{2EE798A6-7EAA-4EDB-ADA6-43137C84E7B3}" srcOrd="2" destOrd="0" parTransId="{2F019662-9B89-4DBB-9775-401612D0B8AC}" sibTransId="{F50A0155-57FF-4B60-82EF-F82507F23C41}"/>
    <dgm:cxn modelId="{5AABCD6A-6F7F-4C56-90B4-2E637CEF68AD}" type="presOf" srcId="{9239A91E-3E01-4D4C-87D7-9146EEA4067E}" destId="{64302BAB-C054-4BFE-8833-68073525DD0D}" srcOrd="0" destOrd="0" presId="urn:microsoft.com/office/officeart/2005/8/layout/cycle8"/>
    <dgm:cxn modelId="{B16C25CA-4972-4FE0-84FE-CF941E47F92C}" type="presOf" srcId="{9239A91E-3E01-4D4C-87D7-9146EEA4067E}" destId="{367AE36D-8321-4EC5-8889-6E33E81A9D78}" srcOrd="1" destOrd="0" presId="urn:microsoft.com/office/officeart/2005/8/layout/cycle8"/>
    <dgm:cxn modelId="{86486152-BD8F-404A-AB5E-9E856E7F073A}" srcId="{0AE47FAE-6665-4FDA-9331-9E8036A24D99}" destId="{6797C4D8-BCA0-433A-902E-5D937783798F}" srcOrd="1" destOrd="0" parTransId="{B9E95A2F-93DB-4755-88EC-419889AA524E}" sibTransId="{2BFC2B3E-E3AC-410A-BA04-F73D639A0193}"/>
    <dgm:cxn modelId="{56A561F8-99AA-435C-A8E0-CC696518D260}" srcId="{0AE47FAE-6665-4FDA-9331-9E8036A24D99}" destId="{9239A91E-3E01-4D4C-87D7-9146EEA4067E}" srcOrd="5" destOrd="0" parTransId="{32642FBA-B56D-46F1-AF87-2468F8EF4A7F}" sibTransId="{A0B8BF20-7A80-4D39-B723-080AEC9D8022}"/>
    <dgm:cxn modelId="{0547565C-5449-4FFA-AD94-48F58CA8A130}" type="presOf" srcId="{6797C4D8-BCA0-433A-902E-5D937783798F}" destId="{9A0AFE1F-5AA2-49F9-9A75-F78EC34C54DE}" srcOrd="0" destOrd="0" presId="urn:microsoft.com/office/officeart/2005/8/layout/cycle8"/>
    <dgm:cxn modelId="{80798486-C326-4165-8D6B-73F7FCA6CCDD}" type="presOf" srcId="{46748A53-67C2-4968-AAC0-8803FBC19021}" destId="{ED4B8349-1212-457F-8A38-4B4B17BA4954}" srcOrd="0" destOrd="0" presId="urn:microsoft.com/office/officeart/2005/8/layout/cycle8"/>
    <dgm:cxn modelId="{0A61A32D-79B1-4269-A92A-115E5E3DAECB}" type="presOf" srcId="{6797C4D8-BCA0-433A-902E-5D937783798F}" destId="{9EF01870-D727-4DF1-847F-96CB30D27B3C}" srcOrd="1" destOrd="0" presId="urn:microsoft.com/office/officeart/2005/8/layout/cycle8"/>
    <dgm:cxn modelId="{AE4F6D99-F286-4BBE-86E9-18BB2BB4C0AD}" srcId="{0AE47FAE-6665-4FDA-9331-9E8036A24D99}" destId="{46748A53-67C2-4968-AAC0-8803FBC19021}" srcOrd="0" destOrd="0" parTransId="{A46BEC4B-E5DF-4221-9A4C-AB05ADA6160E}" sibTransId="{5C6CD843-9550-46D2-83DC-C516DBB26CBB}"/>
    <dgm:cxn modelId="{4D27B025-D3DD-4C55-9977-4E2775848E9F}" type="presOf" srcId="{B54C161A-6F2A-4507-BA0C-919C9FD23200}" destId="{1CEB27FF-045B-47DD-8152-BC08BFC8F550}" srcOrd="0" destOrd="0" presId="urn:microsoft.com/office/officeart/2005/8/layout/cycle8"/>
    <dgm:cxn modelId="{9F5ED923-F483-40B5-A58F-6569BF86409A}" type="presOf" srcId="{0AE47FAE-6665-4FDA-9331-9E8036A24D99}" destId="{0474C10B-D807-45F7-9A6A-CC4923462D5A}" srcOrd="0" destOrd="0" presId="urn:microsoft.com/office/officeart/2005/8/layout/cycle8"/>
    <dgm:cxn modelId="{18B54CB7-C30F-4139-B15E-4490A69B8163}" type="presOf" srcId="{2EE798A6-7EAA-4EDB-ADA6-43137C84E7B3}" destId="{D95896FA-479A-489D-83F1-69E007F6CAAC}" srcOrd="1" destOrd="0" presId="urn:microsoft.com/office/officeart/2005/8/layout/cycle8"/>
    <dgm:cxn modelId="{4101026B-664F-4DA3-8B60-245E49F26792}" type="presOf" srcId="{98CC287D-6C92-468A-980E-CAEA74567404}" destId="{93AFF2F9-D35C-49F5-8475-E39927B57E23}" srcOrd="1" destOrd="0" presId="urn:microsoft.com/office/officeart/2005/8/layout/cycle8"/>
    <dgm:cxn modelId="{3AD49A12-05E8-45A4-AB8D-9A8FB3875A4B}" type="presOf" srcId="{58124C09-1803-4FCD-9ED4-7512F9146F47}" destId="{139A0CC5-F3CD-42AF-AD8E-0CF70C79AC08}" srcOrd="1" destOrd="0" presId="urn:microsoft.com/office/officeart/2005/8/layout/cycle8"/>
    <dgm:cxn modelId="{14A97A6F-5269-4152-8593-167F80CDD5F0}" type="presOf" srcId="{B54C161A-6F2A-4507-BA0C-919C9FD23200}" destId="{E1E56702-7D4D-4857-8BAB-B5A87C541994}" srcOrd="1" destOrd="0" presId="urn:microsoft.com/office/officeart/2005/8/layout/cycle8"/>
    <dgm:cxn modelId="{DD6B3584-E437-4BE7-86E2-0BA28DC80888}" type="presParOf" srcId="{0474C10B-D807-45F7-9A6A-CC4923462D5A}" destId="{ED4B8349-1212-457F-8A38-4B4B17BA4954}" srcOrd="0" destOrd="0" presId="urn:microsoft.com/office/officeart/2005/8/layout/cycle8"/>
    <dgm:cxn modelId="{1361DB01-32C9-4885-94DC-154709483257}" type="presParOf" srcId="{0474C10B-D807-45F7-9A6A-CC4923462D5A}" destId="{880CF53E-9531-4260-9F9E-9E257250E489}" srcOrd="1" destOrd="0" presId="urn:microsoft.com/office/officeart/2005/8/layout/cycle8"/>
    <dgm:cxn modelId="{2BEE19A6-5F90-4F8A-ABAB-D568A603AD19}" type="presParOf" srcId="{0474C10B-D807-45F7-9A6A-CC4923462D5A}" destId="{321BDDC4-5859-4263-9B55-6225DCD54700}" srcOrd="2" destOrd="0" presId="urn:microsoft.com/office/officeart/2005/8/layout/cycle8"/>
    <dgm:cxn modelId="{5DF1E22D-0FE2-40B4-842A-AEBFF9C252D6}" type="presParOf" srcId="{0474C10B-D807-45F7-9A6A-CC4923462D5A}" destId="{61749699-D413-412B-A627-131300D97412}" srcOrd="3" destOrd="0" presId="urn:microsoft.com/office/officeart/2005/8/layout/cycle8"/>
    <dgm:cxn modelId="{FBD14839-2761-44CB-AF60-BB8878A34FBA}" type="presParOf" srcId="{0474C10B-D807-45F7-9A6A-CC4923462D5A}" destId="{9A0AFE1F-5AA2-49F9-9A75-F78EC34C54DE}" srcOrd="4" destOrd="0" presId="urn:microsoft.com/office/officeart/2005/8/layout/cycle8"/>
    <dgm:cxn modelId="{43F18B4E-4BE3-499F-9313-F4E109559BBB}" type="presParOf" srcId="{0474C10B-D807-45F7-9A6A-CC4923462D5A}" destId="{2B591556-BF19-4250-AB44-EBD651179353}" srcOrd="5" destOrd="0" presId="urn:microsoft.com/office/officeart/2005/8/layout/cycle8"/>
    <dgm:cxn modelId="{2BBBEC43-E397-4785-A91C-EFD147FF73F0}" type="presParOf" srcId="{0474C10B-D807-45F7-9A6A-CC4923462D5A}" destId="{0142B859-9DC6-4056-B3B9-47649EB94B32}" srcOrd="6" destOrd="0" presId="urn:microsoft.com/office/officeart/2005/8/layout/cycle8"/>
    <dgm:cxn modelId="{479EEE73-FBBD-44FC-ADB5-5B3829D81A02}" type="presParOf" srcId="{0474C10B-D807-45F7-9A6A-CC4923462D5A}" destId="{9EF01870-D727-4DF1-847F-96CB30D27B3C}" srcOrd="7" destOrd="0" presId="urn:microsoft.com/office/officeart/2005/8/layout/cycle8"/>
    <dgm:cxn modelId="{C2919B33-527F-456B-A8E6-A56F7EF97573}" type="presParOf" srcId="{0474C10B-D807-45F7-9A6A-CC4923462D5A}" destId="{04E02FE6-BC3E-4FFB-B77D-D4D6C0BF9981}" srcOrd="8" destOrd="0" presId="urn:microsoft.com/office/officeart/2005/8/layout/cycle8"/>
    <dgm:cxn modelId="{AB66D718-B94B-43D1-AC5C-5786D22AB507}" type="presParOf" srcId="{0474C10B-D807-45F7-9A6A-CC4923462D5A}" destId="{923AFA0D-B86E-4125-9E88-FD91A2E5707C}" srcOrd="9" destOrd="0" presId="urn:microsoft.com/office/officeart/2005/8/layout/cycle8"/>
    <dgm:cxn modelId="{CAA94C98-942A-46E2-9DCF-E65989F6E22B}" type="presParOf" srcId="{0474C10B-D807-45F7-9A6A-CC4923462D5A}" destId="{DDC08F3C-C87E-4109-98B3-98B0BD5651AE}" srcOrd="10" destOrd="0" presId="urn:microsoft.com/office/officeart/2005/8/layout/cycle8"/>
    <dgm:cxn modelId="{475C60C4-9D2A-4299-85E0-F837C139CF21}" type="presParOf" srcId="{0474C10B-D807-45F7-9A6A-CC4923462D5A}" destId="{D95896FA-479A-489D-83F1-69E007F6CAAC}" srcOrd="11" destOrd="0" presId="urn:microsoft.com/office/officeart/2005/8/layout/cycle8"/>
    <dgm:cxn modelId="{4B16F78F-C481-49C1-997A-D2A9103B3F4F}" type="presParOf" srcId="{0474C10B-D807-45F7-9A6A-CC4923462D5A}" destId="{753A2B50-828F-425A-A979-B18FF998EAF4}" srcOrd="12" destOrd="0" presId="urn:microsoft.com/office/officeart/2005/8/layout/cycle8"/>
    <dgm:cxn modelId="{4DD1FE13-5478-4534-AFD8-310895084E5B}" type="presParOf" srcId="{0474C10B-D807-45F7-9A6A-CC4923462D5A}" destId="{7F27C9D2-318E-4C69-9C98-DF849D33FEBA}" srcOrd="13" destOrd="0" presId="urn:microsoft.com/office/officeart/2005/8/layout/cycle8"/>
    <dgm:cxn modelId="{56D63A24-ED85-43F8-B1B6-94D2CD79DB41}" type="presParOf" srcId="{0474C10B-D807-45F7-9A6A-CC4923462D5A}" destId="{D9745125-DEE5-45E3-BD29-03B85B7A5851}" srcOrd="14" destOrd="0" presId="urn:microsoft.com/office/officeart/2005/8/layout/cycle8"/>
    <dgm:cxn modelId="{B74DDD6C-88F8-4FC5-A9AD-4468D5724222}" type="presParOf" srcId="{0474C10B-D807-45F7-9A6A-CC4923462D5A}" destId="{139A0CC5-F3CD-42AF-AD8E-0CF70C79AC08}" srcOrd="15" destOrd="0" presId="urn:microsoft.com/office/officeart/2005/8/layout/cycle8"/>
    <dgm:cxn modelId="{14A2F998-D890-4BEA-87F5-6479917F66B0}" type="presParOf" srcId="{0474C10B-D807-45F7-9A6A-CC4923462D5A}" destId="{8D6080CB-D7BA-4BC9-A814-56335E5AC6DC}" srcOrd="16" destOrd="0" presId="urn:microsoft.com/office/officeart/2005/8/layout/cycle8"/>
    <dgm:cxn modelId="{E7FD6A92-779D-4917-A956-974BC78FD1A3}" type="presParOf" srcId="{0474C10B-D807-45F7-9A6A-CC4923462D5A}" destId="{E610203E-9C9D-4663-B704-ED91226F8E85}" srcOrd="17" destOrd="0" presId="urn:microsoft.com/office/officeart/2005/8/layout/cycle8"/>
    <dgm:cxn modelId="{8CDEBD9A-552A-41B2-AF2B-4CF52B1423A1}" type="presParOf" srcId="{0474C10B-D807-45F7-9A6A-CC4923462D5A}" destId="{DD7B32B7-A687-4B54-94AE-559A4CA74C2C}" srcOrd="18" destOrd="0" presId="urn:microsoft.com/office/officeart/2005/8/layout/cycle8"/>
    <dgm:cxn modelId="{520D900C-3C77-475B-AC2B-4C303CEF95B0}" type="presParOf" srcId="{0474C10B-D807-45F7-9A6A-CC4923462D5A}" destId="{93AFF2F9-D35C-49F5-8475-E39927B57E23}" srcOrd="19" destOrd="0" presId="urn:microsoft.com/office/officeart/2005/8/layout/cycle8"/>
    <dgm:cxn modelId="{81484F2A-0083-4998-A011-E59A462BB171}" type="presParOf" srcId="{0474C10B-D807-45F7-9A6A-CC4923462D5A}" destId="{64302BAB-C054-4BFE-8833-68073525DD0D}" srcOrd="20" destOrd="0" presId="urn:microsoft.com/office/officeart/2005/8/layout/cycle8"/>
    <dgm:cxn modelId="{C67679E0-2F50-4065-A0D3-82BB87BF8D73}" type="presParOf" srcId="{0474C10B-D807-45F7-9A6A-CC4923462D5A}" destId="{D3D2EDDD-6C30-4C3F-AB63-B58DAA771D74}" srcOrd="21" destOrd="0" presId="urn:microsoft.com/office/officeart/2005/8/layout/cycle8"/>
    <dgm:cxn modelId="{DD0312B6-D69E-4F71-B607-4F4DF3C3C3C3}" type="presParOf" srcId="{0474C10B-D807-45F7-9A6A-CC4923462D5A}" destId="{D82EC70C-4389-423E-85A1-060A7ABCDC4F}" srcOrd="22" destOrd="0" presId="urn:microsoft.com/office/officeart/2005/8/layout/cycle8"/>
    <dgm:cxn modelId="{19D38AFB-B1A6-44DE-A7B3-85E936F075AC}" type="presParOf" srcId="{0474C10B-D807-45F7-9A6A-CC4923462D5A}" destId="{367AE36D-8321-4EC5-8889-6E33E81A9D78}" srcOrd="23" destOrd="0" presId="urn:microsoft.com/office/officeart/2005/8/layout/cycle8"/>
    <dgm:cxn modelId="{73A063AF-6F5E-4A23-9A65-F3530E326431}" type="presParOf" srcId="{0474C10B-D807-45F7-9A6A-CC4923462D5A}" destId="{1CEB27FF-045B-47DD-8152-BC08BFC8F550}" srcOrd="24" destOrd="0" presId="urn:microsoft.com/office/officeart/2005/8/layout/cycle8"/>
    <dgm:cxn modelId="{70391D30-F09A-42B7-BC96-B7297ECCDA75}" type="presParOf" srcId="{0474C10B-D807-45F7-9A6A-CC4923462D5A}" destId="{FC16B506-B88F-4E9C-BD85-6B99769D6F9F}" srcOrd="25" destOrd="0" presId="urn:microsoft.com/office/officeart/2005/8/layout/cycle8"/>
    <dgm:cxn modelId="{E4C0DA52-7504-4067-93A0-2754CEE1AD17}" type="presParOf" srcId="{0474C10B-D807-45F7-9A6A-CC4923462D5A}" destId="{E63AE460-4B0C-4AE6-AF05-C3339800B798}" srcOrd="26" destOrd="0" presId="urn:microsoft.com/office/officeart/2005/8/layout/cycle8"/>
    <dgm:cxn modelId="{AA49BF9D-EBD0-4810-A376-8BFB04DCC5F0}" type="presParOf" srcId="{0474C10B-D807-45F7-9A6A-CC4923462D5A}" destId="{E1E56702-7D4D-4857-8BAB-B5A87C541994}" srcOrd="27" destOrd="0" presId="urn:microsoft.com/office/officeart/2005/8/layout/cycle8"/>
    <dgm:cxn modelId="{08A1A69C-81EB-4D5F-87C7-5CBE8D7EC7FA}" type="presParOf" srcId="{0474C10B-D807-45F7-9A6A-CC4923462D5A}" destId="{ACD73282-DFC4-4648-81C1-EDA470C8997D}" srcOrd="28" destOrd="0" presId="urn:microsoft.com/office/officeart/2005/8/layout/cycle8"/>
    <dgm:cxn modelId="{43D34365-1A40-4FDE-8D2B-DE9E94547CCC}" type="presParOf" srcId="{0474C10B-D807-45F7-9A6A-CC4923462D5A}" destId="{AFFE6C7F-3504-4D1D-87F9-6330CE87CC4C}" srcOrd="29" destOrd="0" presId="urn:microsoft.com/office/officeart/2005/8/layout/cycle8"/>
    <dgm:cxn modelId="{B00C5198-3EA5-4B8B-B114-E8112D42EAD0}" type="presParOf" srcId="{0474C10B-D807-45F7-9A6A-CC4923462D5A}" destId="{E1E05646-E01A-4D26-A36A-DEBDAD8D92C4}" srcOrd="30" destOrd="0" presId="urn:microsoft.com/office/officeart/2005/8/layout/cycle8"/>
    <dgm:cxn modelId="{D0A217E8-310B-4FFF-A68C-AF670BDB30A5}" type="presParOf" srcId="{0474C10B-D807-45F7-9A6A-CC4923462D5A}" destId="{FEE22F58-7B3B-4E85-83B8-8EFA935AAE26}" srcOrd="31" destOrd="0" presId="urn:microsoft.com/office/officeart/2005/8/layout/cycle8"/>
    <dgm:cxn modelId="{7C4D6A36-237F-453E-8027-54F612CA1C17}" type="presParOf" srcId="{0474C10B-D807-45F7-9A6A-CC4923462D5A}" destId="{A8AF1B2A-7879-4857-A29C-330F03633E0A}" srcOrd="32" destOrd="0" presId="urn:microsoft.com/office/officeart/2005/8/layout/cycle8"/>
    <dgm:cxn modelId="{6A2810A2-404E-41C3-A83B-B0A143B72638}" type="presParOf" srcId="{0474C10B-D807-45F7-9A6A-CC4923462D5A}" destId="{BF157B24-88E2-4DA2-B729-3AC585C2EEEA}" srcOrd="33" destOrd="0" presId="urn:microsoft.com/office/officeart/2005/8/layout/cycle8"/>
    <dgm:cxn modelId="{CD66B036-04AF-4C27-9225-5B238FB2FD36}" type="presParOf" srcId="{0474C10B-D807-45F7-9A6A-CC4923462D5A}" destId="{5C405991-BD84-4B19-A9F9-8CBE2107B96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E47FAE-6665-4FDA-9331-9E8036A24D99}"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46748A53-67C2-4968-AAC0-8803FBC19021}">
      <dgm:prSet phldrT="[Text]" custT="1"/>
      <dgm:spPr/>
      <dgm:t>
        <a:bodyPr/>
        <a:lstStyle/>
        <a:p>
          <a:r>
            <a:rPr lang="en-US" sz="1600" dirty="0" smtClean="0"/>
            <a:t>Clouds</a:t>
          </a:r>
          <a:endParaRPr lang="en-US" sz="1600" dirty="0"/>
        </a:p>
      </dgm:t>
    </dgm:pt>
    <dgm:pt modelId="{A46BEC4B-E5DF-4221-9A4C-AB05ADA6160E}" type="parTrans" cxnId="{AE4F6D99-F286-4BBE-86E9-18BB2BB4C0AD}">
      <dgm:prSet/>
      <dgm:spPr/>
      <dgm:t>
        <a:bodyPr/>
        <a:lstStyle/>
        <a:p>
          <a:endParaRPr lang="en-US" sz="1600"/>
        </a:p>
      </dgm:t>
    </dgm:pt>
    <dgm:pt modelId="{5C6CD843-9550-46D2-83DC-C516DBB26CBB}" type="sibTrans" cxnId="{AE4F6D99-F286-4BBE-86E9-18BB2BB4C0AD}">
      <dgm:prSet/>
      <dgm:spPr/>
      <dgm:t>
        <a:bodyPr/>
        <a:lstStyle/>
        <a:p>
          <a:endParaRPr lang="en-US" sz="1600"/>
        </a:p>
      </dgm:t>
    </dgm:pt>
    <dgm:pt modelId="{2EE798A6-7EAA-4EDB-ADA6-43137C84E7B3}">
      <dgm:prSet phldrT="[Text]" custT="1"/>
      <dgm:spPr/>
      <dgm:t>
        <a:bodyPr/>
        <a:lstStyle/>
        <a:p>
          <a:r>
            <a:rPr lang="en-US" sz="1600" dirty="0" smtClean="0"/>
            <a:t>Water Biophysics</a:t>
          </a:r>
          <a:endParaRPr lang="en-US" sz="1600" dirty="0"/>
        </a:p>
      </dgm:t>
    </dgm:pt>
    <dgm:pt modelId="{2F019662-9B89-4DBB-9775-401612D0B8AC}" type="parTrans" cxnId="{3047E4D3-2A65-4A6C-949B-F4BFDCB31877}">
      <dgm:prSet/>
      <dgm:spPr/>
      <dgm:t>
        <a:bodyPr/>
        <a:lstStyle/>
        <a:p>
          <a:endParaRPr lang="en-US" sz="1600"/>
        </a:p>
      </dgm:t>
    </dgm:pt>
    <dgm:pt modelId="{F50A0155-57FF-4B60-82EF-F82507F23C41}" type="sibTrans" cxnId="{3047E4D3-2A65-4A6C-949B-F4BFDCB31877}">
      <dgm:prSet/>
      <dgm:spPr/>
      <dgm:t>
        <a:bodyPr/>
        <a:lstStyle/>
        <a:p>
          <a:endParaRPr lang="en-US" sz="1600"/>
        </a:p>
      </dgm:t>
    </dgm:pt>
    <dgm:pt modelId="{98CC287D-6C92-468A-980E-CAEA74567404}">
      <dgm:prSet phldrT="[Text]" custT="1"/>
      <dgm:spPr/>
      <dgm:t>
        <a:bodyPr/>
        <a:lstStyle/>
        <a:p>
          <a:r>
            <a:rPr lang="en-US" sz="1600" dirty="0" smtClean="0"/>
            <a:t>Shallow Habitats</a:t>
          </a:r>
          <a:endParaRPr lang="en-US" sz="1600" dirty="0"/>
        </a:p>
      </dgm:t>
    </dgm:pt>
    <dgm:pt modelId="{15A4BA6D-2DD6-4252-8353-83676F193787}" type="parTrans" cxnId="{BCF489A2-87B3-47AA-BC85-427F909E3A66}">
      <dgm:prSet/>
      <dgm:spPr/>
      <dgm:t>
        <a:bodyPr/>
        <a:lstStyle/>
        <a:p>
          <a:endParaRPr lang="en-US" sz="1600"/>
        </a:p>
      </dgm:t>
    </dgm:pt>
    <dgm:pt modelId="{F415D8E4-8978-42F4-BD8E-AC6DF5FBD8DA}" type="sibTrans" cxnId="{BCF489A2-87B3-47AA-BC85-427F909E3A66}">
      <dgm:prSet/>
      <dgm:spPr/>
      <dgm:t>
        <a:bodyPr/>
        <a:lstStyle/>
        <a:p>
          <a:endParaRPr lang="en-US" sz="1600"/>
        </a:p>
      </dgm:t>
    </dgm:pt>
    <dgm:pt modelId="{9239A91E-3E01-4D4C-87D7-9146EEA4067E}">
      <dgm:prSet phldrT="[Text]" custT="1"/>
      <dgm:spPr/>
      <dgm:t>
        <a:bodyPr/>
        <a:lstStyle/>
        <a:p>
          <a:r>
            <a:rPr lang="en-US" sz="1600" dirty="0" smtClean="0"/>
            <a:t>Floating  Matter</a:t>
          </a:r>
          <a:endParaRPr lang="en-US" sz="1600" dirty="0"/>
        </a:p>
      </dgm:t>
    </dgm:pt>
    <dgm:pt modelId="{32642FBA-B56D-46F1-AF87-2468F8EF4A7F}" type="parTrans" cxnId="{56A561F8-99AA-435C-A8E0-CC696518D260}">
      <dgm:prSet/>
      <dgm:spPr/>
      <dgm:t>
        <a:bodyPr/>
        <a:lstStyle/>
        <a:p>
          <a:endParaRPr lang="en-US" sz="1600"/>
        </a:p>
      </dgm:t>
    </dgm:pt>
    <dgm:pt modelId="{A0B8BF20-7A80-4D39-B723-080AEC9D8022}" type="sibTrans" cxnId="{56A561F8-99AA-435C-A8E0-CC696518D260}">
      <dgm:prSet/>
      <dgm:spPr/>
      <dgm:t>
        <a:bodyPr/>
        <a:lstStyle/>
        <a:p>
          <a:endParaRPr lang="en-US" sz="1600"/>
        </a:p>
      </dgm:t>
    </dgm:pt>
    <dgm:pt modelId="{B54C161A-6F2A-4507-BA0C-919C9FD23200}">
      <dgm:prSet phldrT="[Text]" custT="1"/>
      <dgm:spPr/>
      <dgm:t>
        <a:bodyPr/>
        <a:lstStyle/>
        <a:p>
          <a:r>
            <a:rPr lang="en-US" sz="1600" dirty="0" smtClean="0"/>
            <a:t>Aerosols</a:t>
          </a:r>
          <a:endParaRPr lang="en-US" sz="1600" dirty="0"/>
        </a:p>
      </dgm:t>
    </dgm:pt>
    <dgm:pt modelId="{9F494E1B-ECAA-47BF-9E5C-DC959520A8FF}" type="parTrans" cxnId="{6C52E723-900C-4970-B213-4D5D2114D2BE}">
      <dgm:prSet/>
      <dgm:spPr/>
      <dgm:t>
        <a:bodyPr/>
        <a:lstStyle/>
        <a:p>
          <a:endParaRPr lang="en-US" sz="1600"/>
        </a:p>
      </dgm:t>
    </dgm:pt>
    <dgm:pt modelId="{96AD11D0-1632-4467-93A5-EBBDEF3422E8}" type="sibTrans" cxnId="{6C52E723-900C-4970-B213-4D5D2114D2BE}">
      <dgm:prSet/>
      <dgm:spPr/>
      <dgm:t>
        <a:bodyPr/>
        <a:lstStyle/>
        <a:p>
          <a:endParaRPr lang="en-US" sz="1600"/>
        </a:p>
      </dgm:t>
    </dgm:pt>
    <dgm:pt modelId="{6797C4D8-BCA0-433A-902E-5D937783798F}">
      <dgm:prSet phldrT="[Text]" custT="1"/>
      <dgm:spPr/>
      <dgm:t>
        <a:bodyPr/>
        <a:lstStyle/>
        <a:p>
          <a:r>
            <a:rPr lang="en-US" sz="1600" dirty="0" smtClean="0"/>
            <a:t>Surface Physics</a:t>
          </a:r>
          <a:endParaRPr lang="en-US" sz="1600" dirty="0"/>
        </a:p>
      </dgm:t>
    </dgm:pt>
    <dgm:pt modelId="{2BFC2B3E-E3AC-410A-BA04-F73D639A0193}" type="sibTrans" cxnId="{86486152-BD8F-404A-AB5E-9E856E7F073A}">
      <dgm:prSet/>
      <dgm:spPr/>
      <dgm:t>
        <a:bodyPr/>
        <a:lstStyle/>
        <a:p>
          <a:endParaRPr lang="en-US" sz="1600"/>
        </a:p>
      </dgm:t>
    </dgm:pt>
    <dgm:pt modelId="{B9E95A2F-93DB-4755-88EC-419889AA524E}" type="parTrans" cxnId="{86486152-BD8F-404A-AB5E-9E856E7F073A}">
      <dgm:prSet/>
      <dgm:spPr/>
      <dgm:t>
        <a:bodyPr/>
        <a:lstStyle/>
        <a:p>
          <a:endParaRPr lang="en-US" sz="1600"/>
        </a:p>
      </dgm:t>
    </dgm:pt>
    <dgm:pt modelId="{58124C09-1803-4FCD-9ED4-7512F9146F47}">
      <dgm:prSet phldrT="[Text]" custT="1"/>
      <dgm:spPr/>
      <dgm:t>
        <a:bodyPr/>
        <a:lstStyle/>
        <a:p>
          <a:r>
            <a:rPr lang="en-US" sz="1600" dirty="0" err="1" smtClean="0"/>
            <a:t>Phyto</a:t>
          </a:r>
          <a:r>
            <a:rPr lang="en-US" sz="1600" dirty="0" smtClean="0"/>
            <a:t>-Plankton Dynamics</a:t>
          </a:r>
          <a:endParaRPr lang="en-US" sz="1600" dirty="0"/>
        </a:p>
      </dgm:t>
    </dgm:pt>
    <dgm:pt modelId="{B093B2B0-36BA-428C-B010-D6AD3EFA4020}" type="parTrans" cxnId="{D09AF70B-CA86-459E-83B5-0C80E65EDA21}">
      <dgm:prSet/>
      <dgm:spPr/>
      <dgm:t>
        <a:bodyPr/>
        <a:lstStyle/>
        <a:p>
          <a:endParaRPr lang="en-US" sz="1600"/>
        </a:p>
      </dgm:t>
    </dgm:pt>
    <dgm:pt modelId="{E03DAB1F-CF02-44FC-A08E-4404107FEDD3}" type="sibTrans" cxnId="{D09AF70B-CA86-459E-83B5-0C80E65EDA21}">
      <dgm:prSet/>
      <dgm:spPr/>
      <dgm:t>
        <a:bodyPr/>
        <a:lstStyle/>
        <a:p>
          <a:endParaRPr lang="en-US" sz="1600"/>
        </a:p>
      </dgm:t>
    </dgm:pt>
    <dgm:pt modelId="{0474C10B-D807-45F7-9A6A-CC4923462D5A}" type="pres">
      <dgm:prSet presAssocID="{0AE47FAE-6665-4FDA-9331-9E8036A24D99}" presName="compositeShape" presStyleCnt="0">
        <dgm:presLayoutVars>
          <dgm:chMax val="7"/>
          <dgm:dir/>
          <dgm:resizeHandles val="exact"/>
        </dgm:presLayoutVars>
      </dgm:prSet>
      <dgm:spPr/>
      <dgm:t>
        <a:bodyPr/>
        <a:lstStyle/>
        <a:p>
          <a:endParaRPr lang="en-US"/>
        </a:p>
      </dgm:t>
    </dgm:pt>
    <dgm:pt modelId="{ED4B8349-1212-457F-8A38-4B4B17BA4954}" type="pres">
      <dgm:prSet presAssocID="{0AE47FAE-6665-4FDA-9331-9E8036A24D99}" presName="wedge1" presStyleLbl="node1" presStyleIdx="0" presStyleCnt="7" custLinFactNeighborX="329" custLinFactNeighborY="-781"/>
      <dgm:spPr/>
      <dgm:t>
        <a:bodyPr/>
        <a:lstStyle/>
        <a:p>
          <a:endParaRPr lang="en-US"/>
        </a:p>
      </dgm:t>
    </dgm:pt>
    <dgm:pt modelId="{880CF53E-9531-4260-9F9E-9E257250E489}" type="pres">
      <dgm:prSet presAssocID="{0AE47FAE-6665-4FDA-9331-9E8036A24D99}" presName="dummy1a" presStyleCnt="0"/>
      <dgm:spPr/>
    </dgm:pt>
    <dgm:pt modelId="{321BDDC4-5859-4263-9B55-6225DCD54700}" type="pres">
      <dgm:prSet presAssocID="{0AE47FAE-6665-4FDA-9331-9E8036A24D99}" presName="dummy1b" presStyleCnt="0"/>
      <dgm:spPr/>
    </dgm:pt>
    <dgm:pt modelId="{61749699-D413-412B-A627-131300D97412}" type="pres">
      <dgm:prSet presAssocID="{0AE47FAE-6665-4FDA-9331-9E8036A24D99}" presName="wedge1Tx" presStyleLbl="node1" presStyleIdx="0" presStyleCnt="7">
        <dgm:presLayoutVars>
          <dgm:chMax val="0"/>
          <dgm:chPref val="0"/>
          <dgm:bulletEnabled val="1"/>
        </dgm:presLayoutVars>
      </dgm:prSet>
      <dgm:spPr/>
      <dgm:t>
        <a:bodyPr/>
        <a:lstStyle/>
        <a:p>
          <a:endParaRPr lang="en-US"/>
        </a:p>
      </dgm:t>
    </dgm:pt>
    <dgm:pt modelId="{9A0AFE1F-5AA2-49F9-9A75-F78EC34C54DE}" type="pres">
      <dgm:prSet presAssocID="{0AE47FAE-6665-4FDA-9331-9E8036A24D99}" presName="wedge2" presStyleLbl="node1" presStyleIdx="1" presStyleCnt="7"/>
      <dgm:spPr/>
      <dgm:t>
        <a:bodyPr/>
        <a:lstStyle/>
        <a:p>
          <a:endParaRPr lang="en-US"/>
        </a:p>
      </dgm:t>
    </dgm:pt>
    <dgm:pt modelId="{2B591556-BF19-4250-AB44-EBD651179353}" type="pres">
      <dgm:prSet presAssocID="{0AE47FAE-6665-4FDA-9331-9E8036A24D99}" presName="dummy2a" presStyleCnt="0"/>
      <dgm:spPr/>
    </dgm:pt>
    <dgm:pt modelId="{0142B859-9DC6-4056-B3B9-47649EB94B32}" type="pres">
      <dgm:prSet presAssocID="{0AE47FAE-6665-4FDA-9331-9E8036A24D99}" presName="dummy2b" presStyleCnt="0"/>
      <dgm:spPr/>
    </dgm:pt>
    <dgm:pt modelId="{9EF01870-D727-4DF1-847F-96CB30D27B3C}" type="pres">
      <dgm:prSet presAssocID="{0AE47FAE-6665-4FDA-9331-9E8036A24D99}" presName="wedge2Tx" presStyleLbl="node1" presStyleIdx="1" presStyleCnt="7">
        <dgm:presLayoutVars>
          <dgm:chMax val="0"/>
          <dgm:chPref val="0"/>
          <dgm:bulletEnabled val="1"/>
        </dgm:presLayoutVars>
      </dgm:prSet>
      <dgm:spPr/>
      <dgm:t>
        <a:bodyPr/>
        <a:lstStyle/>
        <a:p>
          <a:endParaRPr lang="en-US"/>
        </a:p>
      </dgm:t>
    </dgm:pt>
    <dgm:pt modelId="{04E02FE6-BC3E-4FFB-B77D-D4D6C0BF9981}" type="pres">
      <dgm:prSet presAssocID="{0AE47FAE-6665-4FDA-9331-9E8036A24D99}" presName="wedge3" presStyleLbl="node1" presStyleIdx="2" presStyleCnt="7" custLinFactNeighborX="7125" custLinFactNeighborY="4232"/>
      <dgm:spPr/>
      <dgm:t>
        <a:bodyPr/>
        <a:lstStyle/>
        <a:p>
          <a:endParaRPr lang="en-US"/>
        </a:p>
      </dgm:t>
    </dgm:pt>
    <dgm:pt modelId="{923AFA0D-B86E-4125-9E88-FD91A2E5707C}" type="pres">
      <dgm:prSet presAssocID="{0AE47FAE-6665-4FDA-9331-9E8036A24D99}" presName="dummy3a" presStyleCnt="0"/>
      <dgm:spPr/>
    </dgm:pt>
    <dgm:pt modelId="{DDC08F3C-C87E-4109-98B3-98B0BD5651AE}" type="pres">
      <dgm:prSet presAssocID="{0AE47FAE-6665-4FDA-9331-9E8036A24D99}" presName="dummy3b" presStyleCnt="0"/>
      <dgm:spPr/>
    </dgm:pt>
    <dgm:pt modelId="{D95896FA-479A-489D-83F1-69E007F6CAAC}" type="pres">
      <dgm:prSet presAssocID="{0AE47FAE-6665-4FDA-9331-9E8036A24D99}" presName="wedge3Tx" presStyleLbl="node1" presStyleIdx="2" presStyleCnt="7">
        <dgm:presLayoutVars>
          <dgm:chMax val="0"/>
          <dgm:chPref val="0"/>
          <dgm:bulletEnabled val="1"/>
        </dgm:presLayoutVars>
      </dgm:prSet>
      <dgm:spPr/>
      <dgm:t>
        <a:bodyPr/>
        <a:lstStyle/>
        <a:p>
          <a:endParaRPr lang="en-US"/>
        </a:p>
      </dgm:t>
    </dgm:pt>
    <dgm:pt modelId="{753A2B50-828F-425A-A979-B18FF998EAF4}" type="pres">
      <dgm:prSet presAssocID="{0AE47FAE-6665-4FDA-9331-9E8036A24D99}" presName="wedge4" presStyleLbl="node1" presStyleIdx="3" presStyleCnt="7"/>
      <dgm:spPr/>
      <dgm:t>
        <a:bodyPr/>
        <a:lstStyle/>
        <a:p>
          <a:endParaRPr lang="en-US"/>
        </a:p>
      </dgm:t>
    </dgm:pt>
    <dgm:pt modelId="{7F27C9D2-318E-4C69-9C98-DF849D33FEBA}" type="pres">
      <dgm:prSet presAssocID="{0AE47FAE-6665-4FDA-9331-9E8036A24D99}" presName="dummy4a" presStyleCnt="0"/>
      <dgm:spPr/>
    </dgm:pt>
    <dgm:pt modelId="{D9745125-DEE5-45E3-BD29-03B85B7A5851}" type="pres">
      <dgm:prSet presAssocID="{0AE47FAE-6665-4FDA-9331-9E8036A24D99}" presName="dummy4b" presStyleCnt="0"/>
      <dgm:spPr/>
    </dgm:pt>
    <dgm:pt modelId="{139A0CC5-F3CD-42AF-AD8E-0CF70C79AC08}" type="pres">
      <dgm:prSet presAssocID="{0AE47FAE-6665-4FDA-9331-9E8036A24D99}" presName="wedge4Tx" presStyleLbl="node1" presStyleIdx="3" presStyleCnt="7">
        <dgm:presLayoutVars>
          <dgm:chMax val="0"/>
          <dgm:chPref val="0"/>
          <dgm:bulletEnabled val="1"/>
        </dgm:presLayoutVars>
      </dgm:prSet>
      <dgm:spPr/>
      <dgm:t>
        <a:bodyPr/>
        <a:lstStyle/>
        <a:p>
          <a:endParaRPr lang="en-US"/>
        </a:p>
      </dgm:t>
    </dgm:pt>
    <dgm:pt modelId="{8D6080CB-D7BA-4BC9-A814-56335E5AC6DC}" type="pres">
      <dgm:prSet presAssocID="{0AE47FAE-6665-4FDA-9331-9E8036A24D99}" presName="wedge5" presStyleLbl="node1" presStyleIdx="4" presStyleCnt="7"/>
      <dgm:spPr/>
      <dgm:t>
        <a:bodyPr/>
        <a:lstStyle/>
        <a:p>
          <a:endParaRPr lang="en-US"/>
        </a:p>
      </dgm:t>
    </dgm:pt>
    <dgm:pt modelId="{E610203E-9C9D-4663-B704-ED91226F8E85}" type="pres">
      <dgm:prSet presAssocID="{0AE47FAE-6665-4FDA-9331-9E8036A24D99}" presName="dummy5a" presStyleCnt="0"/>
      <dgm:spPr/>
    </dgm:pt>
    <dgm:pt modelId="{DD7B32B7-A687-4B54-94AE-559A4CA74C2C}" type="pres">
      <dgm:prSet presAssocID="{0AE47FAE-6665-4FDA-9331-9E8036A24D99}" presName="dummy5b" presStyleCnt="0"/>
      <dgm:spPr/>
    </dgm:pt>
    <dgm:pt modelId="{93AFF2F9-D35C-49F5-8475-E39927B57E23}" type="pres">
      <dgm:prSet presAssocID="{0AE47FAE-6665-4FDA-9331-9E8036A24D99}" presName="wedge5Tx" presStyleLbl="node1" presStyleIdx="4" presStyleCnt="7">
        <dgm:presLayoutVars>
          <dgm:chMax val="0"/>
          <dgm:chPref val="0"/>
          <dgm:bulletEnabled val="1"/>
        </dgm:presLayoutVars>
      </dgm:prSet>
      <dgm:spPr/>
      <dgm:t>
        <a:bodyPr/>
        <a:lstStyle/>
        <a:p>
          <a:endParaRPr lang="en-US"/>
        </a:p>
      </dgm:t>
    </dgm:pt>
    <dgm:pt modelId="{64302BAB-C054-4BFE-8833-68073525DD0D}" type="pres">
      <dgm:prSet presAssocID="{0AE47FAE-6665-4FDA-9331-9E8036A24D99}" presName="wedge6" presStyleLbl="node1" presStyleIdx="5" presStyleCnt="7"/>
      <dgm:spPr/>
      <dgm:t>
        <a:bodyPr/>
        <a:lstStyle/>
        <a:p>
          <a:endParaRPr lang="en-US"/>
        </a:p>
      </dgm:t>
    </dgm:pt>
    <dgm:pt modelId="{D3D2EDDD-6C30-4C3F-AB63-B58DAA771D74}" type="pres">
      <dgm:prSet presAssocID="{0AE47FAE-6665-4FDA-9331-9E8036A24D99}" presName="dummy6a" presStyleCnt="0"/>
      <dgm:spPr/>
    </dgm:pt>
    <dgm:pt modelId="{D82EC70C-4389-423E-85A1-060A7ABCDC4F}" type="pres">
      <dgm:prSet presAssocID="{0AE47FAE-6665-4FDA-9331-9E8036A24D99}" presName="dummy6b" presStyleCnt="0"/>
      <dgm:spPr/>
    </dgm:pt>
    <dgm:pt modelId="{367AE36D-8321-4EC5-8889-6E33E81A9D78}" type="pres">
      <dgm:prSet presAssocID="{0AE47FAE-6665-4FDA-9331-9E8036A24D99}" presName="wedge6Tx" presStyleLbl="node1" presStyleIdx="5" presStyleCnt="7">
        <dgm:presLayoutVars>
          <dgm:chMax val="0"/>
          <dgm:chPref val="0"/>
          <dgm:bulletEnabled val="1"/>
        </dgm:presLayoutVars>
      </dgm:prSet>
      <dgm:spPr/>
      <dgm:t>
        <a:bodyPr/>
        <a:lstStyle/>
        <a:p>
          <a:endParaRPr lang="en-US"/>
        </a:p>
      </dgm:t>
    </dgm:pt>
    <dgm:pt modelId="{1CEB27FF-045B-47DD-8152-BC08BFC8F550}" type="pres">
      <dgm:prSet presAssocID="{0AE47FAE-6665-4FDA-9331-9E8036A24D99}" presName="wedge7" presStyleLbl="node1" presStyleIdx="6" presStyleCnt="7" custLinFactNeighborX="-160" custLinFactNeighborY="-494"/>
      <dgm:spPr/>
      <dgm:t>
        <a:bodyPr/>
        <a:lstStyle/>
        <a:p>
          <a:endParaRPr lang="en-US"/>
        </a:p>
      </dgm:t>
    </dgm:pt>
    <dgm:pt modelId="{FC16B506-B88F-4E9C-BD85-6B99769D6F9F}" type="pres">
      <dgm:prSet presAssocID="{0AE47FAE-6665-4FDA-9331-9E8036A24D99}" presName="dummy7a" presStyleCnt="0"/>
      <dgm:spPr/>
    </dgm:pt>
    <dgm:pt modelId="{E63AE460-4B0C-4AE6-AF05-C3339800B798}" type="pres">
      <dgm:prSet presAssocID="{0AE47FAE-6665-4FDA-9331-9E8036A24D99}" presName="dummy7b" presStyleCnt="0"/>
      <dgm:spPr/>
    </dgm:pt>
    <dgm:pt modelId="{E1E56702-7D4D-4857-8BAB-B5A87C541994}" type="pres">
      <dgm:prSet presAssocID="{0AE47FAE-6665-4FDA-9331-9E8036A24D99}" presName="wedge7Tx" presStyleLbl="node1" presStyleIdx="6" presStyleCnt="7">
        <dgm:presLayoutVars>
          <dgm:chMax val="0"/>
          <dgm:chPref val="0"/>
          <dgm:bulletEnabled val="1"/>
        </dgm:presLayoutVars>
      </dgm:prSet>
      <dgm:spPr/>
      <dgm:t>
        <a:bodyPr/>
        <a:lstStyle/>
        <a:p>
          <a:endParaRPr lang="en-US"/>
        </a:p>
      </dgm:t>
    </dgm:pt>
    <dgm:pt modelId="{ACD73282-DFC4-4648-81C1-EDA470C8997D}" type="pres">
      <dgm:prSet presAssocID="{5C6CD843-9550-46D2-83DC-C516DBB26CBB}" presName="arrowWedge1" presStyleLbl="fgSibTrans2D1" presStyleIdx="0" presStyleCnt="7"/>
      <dgm:spPr/>
    </dgm:pt>
    <dgm:pt modelId="{AFFE6C7F-3504-4D1D-87F9-6330CE87CC4C}" type="pres">
      <dgm:prSet presAssocID="{2BFC2B3E-E3AC-410A-BA04-F73D639A0193}" presName="arrowWedge2" presStyleLbl="fgSibTrans2D1" presStyleIdx="1" presStyleCnt="7"/>
      <dgm:spPr/>
    </dgm:pt>
    <dgm:pt modelId="{E1E05646-E01A-4D26-A36A-DEBDAD8D92C4}" type="pres">
      <dgm:prSet presAssocID="{F50A0155-57FF-4B60-82EF-F82507F23C41}" presName="arrowWedge3" presStyleLbl="fgSibTrans2D1" presStyleIdx="2" presStyleCnt="7"/>
      <dgm:spPr/>
    </dgm:pt>
    <dgm:pt modelId="{FEE22F58-7B3B-4E85-83B8-8EFA935AAE26}" type="pres">
      <dgm:prSet presAssocID="{E03DAB1F-CF02-44FC-A08E-4404107FEDD3}" presName="arrowWedge4" presStyleLbl="fgSibTrans2D1" presStyleIdx="3" presStyleCnt="7"/>
      <dgm:spPr/>
    </dgm:pt>
    <dgm:pt modelId="{A8AF1B2A-7879-4857-A29C-330F03633E0A}" type="pres">
      <dgm:prSet presAssocID="{F415D8E4-8978-42F4-BD8E-AC6DF5FBD8DA}" presName="arrowWedge5" presStyleLbl="fgSibTrans2D1" presStyleIdx="4" presStyleCnt="7"/>
      <dgm:spPr/>
    </dgm:pt>
    <dgm:pt modelId="{BF157B24-88E2-4DA2-B729-3AC585C2EEEA}" type="pres">
      <dgm:prSet presAssocID="{A0B8BF20-7A80-4D39-B723-080AEC9D8022}" presName="arrowWedge6" presStyleLbl="fgSibTrans2D1" presStyleIdx="5" presStyleCnt="7"/>
      <dgm:spPr/>
    </dgm:pt>
    <dgm:pt modelId="{5C405991-BD84-4B19-A9F9-8CBE2107B96C}" type="pres">
      <dgm:prSet presAssocID="{96AD11D0-1632-4467-93A5-EBBDEF3422E8}" presName="arrowWedge7" presStyleLbl="fgSibTrans2D1" presStyleIdx="6" presStyleCnt="7"/>
      <dgm:spPr/>
    </dgm:pt>
  </dgm:ptLst>
  <dgm:cxnLst>
    <dgm:cxn modelId="{C8EA2136-A611-4AB1-8BE3-3084F54A7344}" type="presOf" srcId="{46748A53-67C2-4968-AAC0-8803FBC19021}" destId="{61749699-D413-412B-A627-131300D97412}" srcOrd="1" destOrd="0" presId="urn:microsoft.com/office/officeart/2005/8/layout/cycle8"/>
    <dgm:cxn modelId="{1DFF9A5F-AF35-450A-9861-2DB1516E40BD}" type="presOf" srcId="{98CC287D-6C92-468A-980E-CAEA74567404}" destId="{8D6080CB-D7BA-4BC9-A814-56335E5AC6DC}" srcOrd="0" destOrd="0" presId="urn:microsoft.com/office/officeart/2005/8/layout/cycle8"/>
    <dgm:cxn modelId="{6C52E723-900C-4970-B213-4D5D2114D2BE}" srcId="{0AE47FAE-6665-4FDA-9331-9E8036A24D99}" destId="{B54C161A-6F2A-4507-BA0C-919C9FD23200}" srcOrd="6" destOrd="0" parTransId="{9F494E1B-ECAA-47BF-9E5C-DC959520A8FF}" sibTransId="{96AD11D0-1632-4467-93A5-EBBDEF3422E8}"/>
    <dgm:cxn modelId="{7FC9BC48-60DE-4660-9975-AA43A8882E72}" type="presOf" srcId="{58124C09-1803-4FCD-9ED4-7512F9146F47}" destId="{753A2B50-828F-425A-A979-B18FF998EAF4}" srcOrd="0" destOrd="0" presId="urn:microsoft.com/office/officeart/2005/8/layout/cycle8"/>
    <dgm:cxn modelId="{BCF489A2-87B3-47AA-BC85-427F909E3A66}" srcId="{0AE47FAE-6665-4FDA-9331-9E8036A24D99}" destId="{98CC287D-6C92-468A-980E-CAEA74567404}" srcOrd="4" destOrd="0" parTransId="{15A4BA6D-2DD6-4252-8353-83676F193787}" sibTransId="{F415D8E4-8978-42F4-BD8E-AC6DF5FBD8DA}"/>
    <dgm:cxn modelId="{D09AF70B-CA86-459E-83B5-0C80E65EDA21}" srcId="{0AE47FAE-6665-4FDA-9331-9E8036A24D99}" destId="{58124C09-1803-4FCD-9ED4-7512F9146F47}" srcOrd="3" destOrd="0" parTransId="{B093B2B0-36BA-428C-B010-D6AD3EFA4020}" sibTransId="{E03DAB1F-CF02-44FC-A08E-4404107FEDD3}"/>
    <dgm:cxn modelId="{7DDE6E95-AEE6-43F5-975F-BF853AC5F233}" type="presOf" srcId="{2EE798A6-7EAA-4EDB-ADA6-43137C84E7B3}" destId="{04E02FE6-BC3E-4FFB-B77D-D4D6C0BF9981}" srcOrd="0" destOrd="0" presId="urn:microsoft.com/office/officeart/2005/8/layout/cycle8"/>
    <dgm:cxn modelId="{3047E4D3-2A65-4A6C-949B-F4BFDCB31877}" srcId="{0AE47FAE-6665-4FDA-9331-9E8036A24D99}" destId="{2EE798A6-7EAA-4EDB-ADA6-43137C84E7B3}" srcOrd="2" destOrd="0" parTransId="{2F019662-9B89-4DBB-9775-401612D0B8AC}" sibTransId="{F50A0155-57FF-4B60-82EF-F82507F23C41}"/>
    <dgm:cxn modelId="{5AABCD6A-6F7F-4C56-90B4-2E637CEF68AD}" type="presOf" srcId="{9239A91E-3E01-4D4C-87D7-9146EEA4067E}" destId="{64302BAB-C054-4BFE-8833-68073525DD0D}" srcOrd="0" destOrd="0" presId="urn:microsoft.com/office/officeart/2005/8/layout/cycle8"/>
    <dgm:cxn modelId="{B16C25CA-4972-4FE0-84FE-CF941E47F92C}" type="presOf" srcId="{9239A91E-3E01-4D4C-87D7-9146EEA4067E}" destId="{367AE36D-8321-4EC5-8889-6E33E81A9D78}" srcOrd="1" destOrd="0" presId="urn:microsoft.com/office/officeart/2005/8/layout/cycle8"/>
    <dgm:cxn modelId="{86486152-BD8F-404A-AB5E-9E856E7F073A}" srcId="{0AE47FAE-6665-4FDA-9331-9E8036A24D99}" destId="{6797C4D8-BCA0-433A-902E-5D937783798F}" srcOrd="1" destOrd="0" parTransId="{B9E95A2F-93DB-4755-88EC-419889AA524E}" sibTransId="{2BFC2B3E-E3AC-410A-BA04-F73D639A0193}"/>
    <dgm:cxn modelId="{56A561F8-99AA-435C-A8E0-CC696518D260}" srcId="{0AE47FAE-6665-4FDA-9331-9E8036A24D99}" destId="{9239A91E-3E01-4D4C-87D7-9146EEA4067E}" srcOrd="5" destOrd="0" parTransId="{32642FBA-B56D-46F1-AF87-2468F8EF4A7F}" sibTransId="{A0B8BF20-7A80-4D39-B723-080AEC9D8022}"/>
    <dgm:cxn modelId="{0547565C-5449-4FFA-AD94-48F58CA8A130}" type="presOf" srcId="{6797C4D8-BCA0-433A-902E-5D937783798F}" destId="{9A0AFE1F-5AA2-49F9-9A75-F78EC34C54DE}" srcOrd="0" destOrd="0" presId="urn:microsoft.com/office/officeart/2005/8/layout/cycle8"/>
    <dgm:cxn modelId="{80798486-C326-4165-8D6B-73F7FCA6CCDD}" type="presOf" srcId="{46748A53-67C2-4968-AAC0-8803FBC19021}" destId="{ED4B8349-1212-457F-8A38-4B4B17BA4954}" srcOrd="0" destOrd="0" presId="urn:microsoft.com/office/officeart/2005/8/layout/cycle8"/>
    <dgm:cxn modelId="{0A61A32D-79B1-4269-A92A-115E5E3DAECB}" type="presOf" srcId="{6797C4D8-BCA0-433A-902E-5D937783798F}" destId="{9EF01870-D727-4DF1-847F-96CB30D27B3C}" srcOrd="1" destOrd="0" presId="urn:microsoft.com/office/officeart/2005/8/layout/cycle8"/>
    <dgm:cxn modelId="{AE4F6D99-F286-4BBE-86E9-18BB2BB4C0AD}" srcId="{0AE47FAE-6665-4FDA-9331-9E8036A24D99}" destId="{46748A53-67C2-4968-AAC0-8803FBC19021}" srcOrd="0" destOrd="0" parTransId="{A46BEC4B-E5DF-4221-9A4C-AB05ADA6160E}" sibTransId="{5C6CD843-9550-46D2-83DC-C516DBB26CBB}"/>
    <dgm:cxn modelId="{4D27B025-D3DD-4C55-9977-4E2775848E9F}" type="presOf" srcId="{B54C161A-6F2A-4507-BA0C-919C9FD23200}" destId="{1CEB27FF-045B-47DD-8152-BC08BFC8F550}" srcOrd="0" destOrd="0" presId="urn:microsoft.com/office/officeart/2005/8/layout/cycle8"/>
    <dgm:cxn modelId="{9F5ED923-F483-40B5-A58F-6569BF86409A}" type="presOf" srcId="{0AE47FAE-6665-4FDA-9331-9E8036A24D99}" destId="{0474C10B-D807-45F7-9A6A-CC4923462D5A}" srcOrd="0" destOrd="0" presId="urn:microsoft.com/office/officeart/2005/8/layout/cycle8"/>
    <dgm:cxn modelId="{18B54CB7-C30F-4139-B15E-4490A69B8163}" type="presOf" srcId="{2EE798A6-7EAA-4EDB-ADA6-43137C84E7B3}" destId="{D95896FA-479A-489D-83F1-69E007F6CAAC}" srcOrd="1" destOrd="0" presId="urn:microsoft.com/office/officeart/2005/8/layout/cycle8"/>
    <dgm:cxn modelId="{4101026B-664F-4DA3-8B60-245E49F26792}" type="presOf" srcId="{98CC287D-6C92-468A-980E-CAEA74567404}" destId="{93AFF2F9-D35C-49F5-8475-E39927B57E23}" srcOrd="1" destOrd="0" presId="urn:microsoft.com/office/officeart/2005/8/layout/cycle8"/>
    <dgm:cxn modelId="{3AD49A12-05E8-45A4-AB8D-9A8FB3875A4B}" type="presOf" srcId="{58124C09-1803-4FCD-9ED4-7512F9146F47}" destId="{139A0CC5-F3CD-42AF-AD8E-0CF70C79AC08}" srcOrd="1" destOrd="0" presId="urn:microsoft.com/office/officeart/2005/8/layout/cycle8"/>
    <dgm:cxn modelId="{14A97A6F-5269-4152-8593-167F80CDD5F0}" type="presOf" srcId="{B54C161A-6F2A-4507-BA0C-919C9FD23200}" destId="{E1E56702-7D4D-4857-8BAB-B5A87C541994}" srcOrd="1" destOrd="0" presId="urn:microsoft.com/office/officeart/2005/8/layout/cycle8"/>
    <dgm:cxn modelId="{DD6B3584-E437-4BE7-86E2-0BA28DC80888}" type="presParOf" srcId="{0474C10B-D807-45F7-9A6A-CC4923462D5A}" destId="{ED4B8349-1212-457F-8A38-4B4B17BA4954}" srcOrd="0" destOrd="0" presId="urn:microsoft.com/office/officeart/2005/8/layout/cycle8"/>
    <dgm:cxn modelId="{1361DB01-32C9-4885-94DC-154709483257}" type="presParOf" srcId="{0474C10B-D807-45F7-9A6A-CC4923462D5A}" destId="{880CF53E-9531-4260-9F9E-9E257250E489}" srcOrd="1" destOrd="0" presId="urn:microsoft.com/office/officeart/2005/8/layout/cycle8"/>
    <dgm:cxn modelId="{2BEE19A6-5F90-4F8A-ABAB-D568A603AD19}" type="presParOf" srcId="{0474C10B-D807-45F7-9A6A-CC4923462D5A}" destId="{321BDDC4-5859-4263-9B55-6225DCD54700}" srcOrd="2" destOrd="0" presId="urn:microsoft.com/office/officeart/2005/8/layout/cycle8"/>
    <dgm:cxn modelId="{5DF1E22D-0FE2-40B4-842A-AEBFF9C252D6}" type="presParOf" srcId="{0474C10B-D807-45F7-9A6A-CC4923462D5A}" destId="{61749699-D413-412B-A627-131300D97412}" srcOrd="3" destOrd="0" presId="urn:microsoft.com/office/officeart/2005/8/layout/cycle8"/>
    <dgm:cxn modelId="{FBD14839-2761-44CB-AF60-BB8878A34FBA}" type="presParOf" srcId="{0474C10B-D807-45F7-9A6A-CC4923462D5A}" destId="{9A0AFE1F-5AA2-49F9-9A75-F78EC34C54DE}" srcOrd="4" destOrd="0" presId="urn:microsoft.com/office/officeart/2005/8/layout/cycle8"/>
    <dgm:cxn modelId="{43F18B4E-4BE3-499F-9313-F4E109559BBB}" type="presParOf" srcId="{0474C10B-D807-45F7-9A6A-CC4923462D5A}" destId="{2B591556-BF19-4250-AB44-EBD651179353}" srcOrd="5" destOrd="0" presId="urn:microsoft.com/office/officeart/2005/8/layout/cycle8"/>
    <dgm:cxn modelId="{2BBBEC43-E397-4785-A91C-EFD147FF73F0}" type="presParOf" srcId="{0474C10B-D807-45F7-9A6A-CC4923462D5A}" destId="{0142B859-9DC6-4056-B3B9-47649EB94B32}" srcOrd="6" destOrd="0" presId="urn:microsoft.com/office/officeart/2005/8/layout/cycle8"/>
    <dgm:cxn modelId="{479EEE73-FBBD-44FC-ADB5-5B3829D81A02}" type="presParOf" srcId="{0474C10B-D807-45F7-9A6A-CC4923462D5A}" destId="{9EF01870-D727-4DF1-847F-96CB30D27B3C}" srcOrd="7" destOrd="0" presId="urn:microsoft.com/office/officeart/2005/8/layout/cycle8"/>
    <dgm:cxn modelId="{C2919B33-527F-456B-A8E6-A56F7EF97573}" type="presParOf" srcId="{0474C10B-D807-45F7-9A6A-CC4923462D5A}" destId="{04E02FE6-BC3E-4FFB-B77D-D4D6C0BF9981}" srcOrd="8" destOrd="0" presId="urn:microsoft.com/office/officeart/2005/8/layout/cycle8"/>
    <dgm:cxn modelId="{AB66D718-B94B-43D1-AC5C-5786D22AB507}" type="presParOf" srcId="{0474C10B-D807-45F7-9A6A-CC4923462D5A}" destId="{923AFA0D-B86E-4125-9E88-FD91A2E5707C}" srcOrd="9" destOrd="0" presId="urn:microsoft.com/office/officeart/2005/8/layout/cycle8"/>
    <dgm:cxn modelId="{CAA94C98-942A-46E2-9DCF-E65989F6E22B}" type="presParOf" srcId="{0474C10B-D807-45F7-9A6A-CC4923462D5A}" destId="{DDC08F3C-C87E-4109-98B3-98B0BD5651AE}" srcOrd="10" destOrd="0" presId="urn:microsoft.com/office/officeart/2005/8/layout/cycle8"/>
    <dgm:cxn modelId="{475C60C4-9D2A-4299-85E0-F837C139CF21}" type="presParOf" srcId="{0474C10B-D807-45F7-9A6A-CC4923462D5A}" destId="{D95896FA-479A-489D-83F1-69E007F6CAAC}" srcOrd="11" destOrd="0" presId="urn:microsoft.com/office/officeart/2005/8/layout/cycle8"/>
    <dgm:cxn modelId="{4B16F78F-C481-49C1-997A-D2A9103B3F4F}" type="presParOf" srcId="{0474C10B-D807-45F7-9A6A-CC4923462D5A}" destId="{753A2B50-828F-425A-A979-B18FF998EAF4}" srcOrd="12" destOrd="0" presId="urn:microsoft.com/office/officeart/2005/8/layout/cycle8"/>
    <dgm:cxn modelId="{4DD1FE13-5478-4534-AFD8-310895084E5B}" type="presParOf" srcId="{0474C10B-D807-45F7-9A6A-CC4923462D5A}" destId="{7F27C9D2-318E-4C69-9C98-DF849D33FEBA}" srcOrd="13" destOrd="0" presId="urn:microsoft.com/office/officeart/2005/8/layout/cycle8"/>
    <dgm:cxn modelId="{56D63A24-ED85-43F8-B1B6-94D2CD79DB41}" type="presParOf" srcId="{0474C10B-D807-45F7-9A6A-CC4923462D5A}" destId="{D9745125-DEE5-45E3-BD29-03B85B7A5851}" srcOrd="14" destOrd="0" presId="urn:microsoft.com/office/officeart/2005/8/layout/cycle8"/>
    <dgm:cxn modelId="{B74DDD6C-88F8-4FC5-A9AD-4468D5724222}" type="presParOf" srcId="{0474C10B-D807-45F7-9A6A-CC4923462D5A}" destId="{139A0CC5-F3CD-42AF-AD8E-0CF70C79AC08}" srcOrd="15" destOrd="0" presId="urn:microsoft.com/office/officeart/2005/8/layout/cycle8"/>
    <dgm:cxn modelId="{14A2F998-D890-4BEA-87F5-6479917F66B0}" type="presParOf" srcId="{0474C10B-D807-45F7-9A6A-CC4923462D5A}" destId="{8D6080CB-D7BA-4BC9-A814-56335E5AC6DC}" srcOrd="16" destOrd="0" presId="urn:microsoft.com/office/officeart/2005/8/layout/cycle8"/>
    <dgm:cxn modelId="{E7FD6A92-779D-4917-A956-974BC78FD1A3}" type="presParOf" srcId="{0474C10B-D807-45F7-9A6A-CC4923462D5A}" destId="{E610203E-9C9D-4663-B704-ED91226F8E85}" srcOrd="17" destOrd="0" presId="urn:microsoft.com/office/officeart/2005/8/layout/cycle8"/>
    <dgm:cxn modelId="{8CDEBD9A-552A-41B2-AF2B-4CF52B1423A1}" type="presParOf" srcId="{0474C10B-D807-45F7-9A6A-CC4923462D5A}" destId="{DD7B32B7-A687-4B54-94AE-559A4CA74C2C}" srcOrd="18" destOrd="0" presId="urn:microsoft.com/office/officeart/2005/8/layout/cycle8"/>
    <dgm:cxn modelId="{520D900C-3C77-475B-AC2B-4C303CEF95B0}" type="presParOf" srcId="{0474C10B-D807-45F7-9A6A-CC4923462D5A}" destId="{93AFF2F9-D35C-49F5-8475-E39927B57E23}" srcOrd="19" destOrd="0" presId="urn:microsoft.com/office/officeart/2005/8/layout/cycle8"/>
    <dgm:cxn modelId="{81484F2A-0083-4998-A011-E59A462BB171}" type="presParOf" srcId="{0474C10B-D807-45F7-9A6A-CC4923462D5A}" destId="{64302BAB-C054-4BFE-8833-68073525DD0D}" srcOrd="20" destOrd="0" presId="urn:microsoft.com/office/officeart/2005/8/layout/cycle8"/>
    <dgm:cxn modelId="{C67679E0-2F50-4065-A0D3-82BB87BF8D73}" type="presParOf" srcId="{0474C10B-D807-45F7-9A6A-CC4923462D5A}" destId="{D3D2EDDD-6C30-4C3F-AB63-B58DAA771D74}" srcOrd="21" destOrd="0" presId="urn:microsoft.com/office/officeart/2005/8/layout/cycle8"/>
    <dgm:cxn modelId="{DD0312B6-D69E-4F71-B607-4F4DF3C3C3C3}" type="presParOf" srcId="{0474C10B-D807-45F7-9A6A-CC4923462D5A}" destId="{D82EC70C-4389-423E-85A1-060A7ABCDC4F}" srcOrd="22" destOrd="0" presId="urn:microsoft.com/office/officeart/2005/8/layout/cycle8"/>
    <dgm:cxn modelId="{19D38AFB-B1A6-44DE-A7B3-85E936F075AC}" type="presParOf" srcId="{0474C10B-D807-45F7-9A6A-CC4923462D5A}" destId="{367AE36D-8321-4EC5-8889-6E33E81A9D78}" srcOrd="23" destOrd="0" presId="urn:microsoft.com/office/officeart/2005/8/layout/cycle8"/>
    <dgm:cxn modelId="{73A063AF-6F5E-4A23-9A65-F3530E326431}" type="presParOf" srcId="{0474C10B-D807-45F7-9A6A-CC4923462D5A}" destId="{1CEB27FF-045B-47DD-8152-BC08BFC8F550}" srcOrd="24" destOrd="0" presId="urn:microsoft.com/office/officeart/2005/8/layout/cycle8"/>
    <dgm:cxn modelId="{70391D30-F09A-42B7-BC96-B7297ECCDA75}" type="presParOf" srcId="{0474C10B-D807-45F7-9A6A-CC4923462D5A}" destId="{FC16B506-B88F-4E9C-BD85-6B99769D6F9F}" srcOrd="25" destOrd="0" presId="urn:microsoft.com/office/officeart/2005/8/layout/cycle8"/>
    <dgm:cxn modelId="{E4C0DA52-7504-4067-93A0-2754CEE1AD17}" type="presParOf" srcId="{0474C10B-D807-45F7-9A6A-CC4923462D5A}" destId="{E63AE460-4B0C-4AE6-AF05-C3339800B798}" srcOrd="26" destOrd="0" presId="urn:microsoft.com/office/officeart/2005/8/layout/cycle8"/>
    <dgm:cxn modelId="{AA49BF9D-EBD0-4810-A376-8BFB04DCC5F0}" type="presParOf" srcId="{0474C10B-D807-45F7-9A6A-CC4923462D5A}" destId="{E1E56702-7D4D-4857-8BAB-B5A87C541994}" srcOrd="27" destOrd="0" presId="urn:microsoft.com/office/officeart/2005/8/layout/cycle8"/>
    <dgm:cxn modelId="{08A1A69C-81EB-4D5F-87C7-5CBE8D7EC7FA}" type="presParOf" srcId="{0474C10B-D807-45F7-9A6A-CC4923462D5A}" destId="{ACD73282-DFC4-4648-81C1-EDA470C8997D}" srcOrd="28" destOrd="0" presId="urn:microsoft.com/office/officeart/2005/8/layout/cycle8"/>
    <dgm:cxn modelId="{43D34365-1A40-4FDE-8D2B-DE9E94547CCC}" type="presParOf" srcId="{0474C10B-D807-45F7-9A6A-CC4923462D5A}" destId="{AFFE6C7F-3504-4D1D-87F9-6330CE87CC4C}" srcOrd="29" destOrd="0" presId="urn:microsoft.com/office/officeart/2005/8/layout/cycle8"/>
    <dgm:cxn modelId="{B00C5198-3EA5-4B8B-B114-E8112D42EAD0}" type="presParOf" srcId="{0474C10B-D807-45F7-9A6A-CC4923462D5A}" destId="{E1E05646-E01A-4D26-A36A-DEBDAD8D92C4}" srcOrd="30" destOrd="0" presId="urn:microsoft.com/office/officeart/2005/8/layout/cycle8"/>
    <dgm:cxn modelId="{D0A217E8-310B-4FFF-A68C-AF670BDB30A5}" type="presParOf" srcId="{0474C10B-D807-45F7-9A6A-CC4923462D5A}" destId="{FEE22F58-7B3B-4E85-83B8-8EFA935AAE26}" srcOrd="31" destOrd="0" presId="urn:microsoft.com/office/officeart/2005/8/layout/cycle8"/>
    <dgm:cxn modelId="{7C4D6A36-237F-453E-8027-54F612CA1C17}" type="presParOf" srcId="{0474C10B-D807-45F7-9A6A-CC4923462D5A}" destId="{A8AF1B2A-7879-4857-A29C-330F03633E0A}" srcOrd="32" destOrd="0" presId="urn:microsoft.com/office/officeart/2005/8/layout/cycle8"/>
    <dgm:cxn modelId="{6A2810A2-404E-41C3-A83B-B0A143B72638}" type="presParOf" srcId="{0474C10B-D807-45F7-9A6A-CC4923462D5A}" destId="{BF157B24-88E2-4DA2-B729-3AC585C2EEEA}" srcOrd="33" destOrd="0" presId="urn:microsoft.com/office/officeart/2005/8/layout/cycle8"/>
    <dgm:cxn modelId="{CD66B036-04AF-4C27-9225-5B238FB2FD36}" type="presParOf" srcId="{0474C10B-D807-45F7-9A6A-CC4923462D5A}" destId="{5C405991-BD84-4B19-A9F9-8CBE2107B96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E47FAE-6665-4FDA-9331-9E8036A24D99}"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46748A53-67C2-4968-AAC0-8803FBC19021}">
      <dgm:prSet phldrT="[Text]" custT="1"/>
      <dgm:spPr/>
      <dgm:t>
        <a:bodyPr/>
        <a:lstStyle/>
        <a:p>
          <a:r>
            <a:rPr lang="en-US" sz="1600" dirty="0" smtClean="0"/>
            <a:t>Clouds</a:t>
          </a:r>
          <a:endParaRPr lang="en-US" sz="1600" dirty="0"/>
        </a:p>
      </dgm:t>
    </dgm:pt>
    <dgm:pt modelId="{A46BEC4B-E5DF-4221-9A4C-AB05ADA6160E}" type="parTrans" cxnId="{AE4F6D99-F286-4BBE-86E9-18BB2BB4C0AD}">
      <dgm:prSet/>
      <dgm:spPr/>
      <dgm:t>
        <a:bodyPr/>
        <a:lstStyle/>
        <a:p>
          <a:endParaRPr lang="en-US" sz="1600"/>
        </a:p>
      </dgm:t>
    </dgm:pt>
    <dgm:pt modelId="{5C6CD843-9550-46D2-83DC-C516DBB26CBB}" type="sibTrans" cxnId="{AE4F6D99-F286-4BBE-86E9-18BB2BB4C0AD}">
      <dgm:prSet/>
      <dgm:spPr/>
      <dgm:t>
        <a:bodyPr/>
        <a:lstStyle/>
        <a:p>
          <a:endParaRPr lang="en-US" sz="1600"/>
        </a:p>
      </dgm:t>
    </dgm:pt>
    <dgm:pt modelId="{2EE798A6-7EAA-4EDB-ADA6-43137C84E7B3}">
      <dgm:prSet phldrT="[Text]" custT="1"/>
      <dgm:spPr/>
      <dgm:t>
        <a:bodyPr/>
        <a:lstStyle/>
        <a:p>
          <a:r>
            <a:rPr lang="en-US" sz="1600" dirty="0" smtClean="0"/>
            <a:t>Water Biophysics</a:t>
          </a:r>
          <a:endParaRPr lang="en-US" sz="1600" dirty="0"/>
        </a:p>
      </dgm:t>
    </dgm:pt>
    <dgm:pt modelId="{2F019662-9B89-4DBB-9775-401612D0B8AC}" type="parTrans" cxnId="{3047E4D3-2A65-4A6C-949B-F4BFDCB31877}">
      <dgm:prSet/>
      <dgm:spPr/>
      <dgm:t>
        <a:bodyPr/>
        <a:lstStyle/>
        <a:p>
          <a:endParaRPr lang="en-US" sz="1600"/>
        </a:p>
      </dgm:t>
    </dgm:pt>
    <dgm:pt modelId="{F50A0155-57FF-4B60-82EF-F82507F23C41}" type="sibTrans" cxnId="{3047E4D3-2A65-4A6C-949B-F4BFDCB31877}">
      <dgm:prSet/>
      <dgm:spPr/>
      <dgm:t>
        <a:bodyPr/>
        <a:lstStyle/>
        <a:p>
          <a:endParaRPr lang="en-US" sz="1600"/>
        </a:p>
      </dgm:t>
    </dgm:pt>
    <dgm:pt modelId="{98CC287D-6C92-468A-980E-CAEA74567404}">
      <dgm:prSet phldrT="[Text]" custT="1"/>
      <dgm:spPr/>
      <dgm:t>
        <a:bodyPr/>
        <a:lstStyle/>
        <a:p>
          <a:r>
            <a:rPr lang="en-US" sz="1600" dirty="0" smtClean="0"/>
            <a:t>Shallow Habitats</a:t>
          </a:r>
          <a:endParaRPr lang="en-US" sz="1600" dirty="0"/>
        </a:p>
      </dgm:t>
    </dgm:pt>
    <dgm:pt modelId="{15A4BA6D-2DD6-4252-8353-83676F193787}" type="parTrans" cxnId="{BCF489A2-87B3-47AA-BC85-427F909E3A66}">
      <dgm:prSet/>
      <dgm:spPr/>
      <dgm:t>
        <a:bodyPr/>
        <a:lstStyle/>
        <a:p>
          <a:endParaRPr lang="en-US" sz="1600"/>
        </a:p>
      </dgm:t>
    </dgm:pt>
    <dgm:pt modelId="{F415D8E4-8978-42F4-BD8E-AC6DF5FBD8DA}" type="sibTrans" cxnId="{BCF489A2-87B3-47AA-BC85-427F909E3A66}">
      <dgm:prSet/>
      <dgm:spPr/>
      <dgm:t>
        <a:bodyPr/>
        <a:lstStyle/>
        <a:p>
          <a:endParaRPr lang="en-US" sz="1600"/>
        </a:p>
      </dgm:t>
    </dgm:pt>
    <dgm:pt modelId="{9239A91E-3E01-4D4C-87D7-9146EEA4067E}">
      <dgm:prSet phldrT="[Text]" custT="1"/>
      <dgm:spPr/>
      <dgm:t>
        <a:bodyPr/>
        <a:lstStyle/>
        <a:p>
          <a:r>
            <a:rPr lang="en-US" sz="1600" dirty="0" smtClean="0"/>
            <a:t>Floating  Matter</a:t>
          </a:r>
          <a:endParaRPr lang="en-US" sz="1600" dirty="0"/>
        </a:p>
      </dgm:t>
    </dgm:pt>
    <dgm:pt modelId="{32642FBA-B56D-46F1-AF87-2468F8EF4A7F}" type="parTrans" cxnId="{56A561F8-99AA-435C-A8E0-CC696518D260}">
      <dgm:prSet/>
      <dgm:spPr/>
      <dgm:t>
        <a:bodyPr/>
        <a:lstStyle/>
        <a:p>
          <a:endParaRPr lang="en-US" sz="1600"/>
        </a:p>
      </dgm:t>
    </dgm:pt>
    <dgm:pt modelId="{A0B8BF20-7A80-4D39-B723-080AEC9D8022}" type="sibTrans" cxnId="{56A561F8-99AA-435C-A8E0-CC696518D260}">
      <dgm:prSet/>
      <dgm:spPr/>
      <dgm:t>
        <a:bodyPr/>
        <a:lstStyle/>
        <a:p>
          <a:endParaRPr lang="en-US" sz="1600"/>
        </a:p>
      </dgm:t>
    </dgm:pt>
    <dgm:pt modelId="{B54C161A-6F2A-4507-BA0C-919C9FD23200}">
      <dgm:prSet phldrT="[Text]" custT="1"/>
      <dgm:spPr/>
      <dgm:t>
        <a:bodyPr/>
        <a:lstStyle/>
        <a:p>
          <a:r>
            <a:rPr lang="en-US" sz="1600" dirty="0" smtClean="0"/>
            <a:t>Aerosols</a:t>
          </a:r>
          <a:endParaRPr lang="en-US" sz="1600" dirty="0"/>
        </a:p>
      </dgm:t>
    </dgm:pt>
    <dgm:pt modelId="{9F494E1B-ECAA-47BF-9E5C-DC959520A8FF}" type="parTrans" cxnId="{6C52E723-900C-4970-B213-4D5D2114D2BE}">
      <dgm:prSet/>
      <dgm:spPr/>
      <dgm:t>
        <a:bodyPr/>
        <a:lstStyle/>
        <a:p>
          <a:endParaRPr lang="en-US" sz="1600"/>
        </a:p>
      </dgm:t>
    </dgm:pt>
    <dgm:pt modelId="{96AD11D0-1632-4467-93A5-EBBDEF3422E8}" type="sibTrans" cxnId="{6C52E723-900C-4970-B213-4D5D2114D2BE}">
      <dgm:prSet/>
      <dgm:spPr/>
      <dgm:t>
        <a:bodyPr/>
        <a:lstStyle/>
        <a:p>
          <a:endParaRPr lang="en-US" sz="1600"/>
        </a:p>
      </dgm:t>
    </dgm:pt>
    <dgm:pt modelId="{6797C4D8-BCA0-433A-902E-5D937783798F}">
      <dgm:prSet phldrT="[Text]" custT="1"/>
      <dgm:spPr/>
      <dgm:t>
        <a:bodyPr/>
        <a:lstStyle/>
        <a:p>
          <a:r>
            <a:rPr lang="en-US" sz="1600" dirty="0" smtClean="0"/>
            <a:t>Surface Physics</a:t>
          </a:r>
          <a:endParaRPr lang="en-US" sz="1600" dirty="0"/>
        </a:p>
      </dgm:t>
    </dgm:pt>
    <dgm:pt modelId="{2BFC2B3E-E3AC-410A-BA04-F73D639A0193}" type="sibTrans" cxnId="{86486152-BD8F-404A-AB5E-9E856E7F073A}">
      <dgm:prSet/>
      <dgm:spPr/>
      <dgm:t>
        <a:bodyPr/>
        <a:lstStyle/>
        <a:p>
          <a:endParaRPr lang="en-US" sz="1600"/>
        </a:p>
      </dgm:t>
    </dgm:pt>
    <dgm:pt modelId="{B9E95A2F-93DB-4755-88EC-419889AA524E}" type="parTrans" cxnId="{86486152-BD8F-404A-AB5E-9E856E7F073A}">
      <dgm:prSet/>
      <dgm:spPr/>
      <dgm:t>
        <a:bodyPr/>
        <a:lstStyle/>
        <a:p>
          <a:endParaRPr lang="en-US" sz="1600"/>
        </a:p>
      </dgm:t>
    </dgm:pt>
    <dgm:pt modelId="{58124C09-1803-4FCD-9ED4-7512F9146F47}">
      <dgm:prSet phldrT="[Text]" custT="1"/>
      <dgm:spPr/>
      <dgm:t>
        <a:bodyPr/>
        <a:lstStyle/>
        <a:p>
          <a:r>
            <a:rPr lang="en-US" sz="1600" dirty="0" err="1" smtClean="0"/>
            <a:t>Phyto</a:t>
          </a:r>
          <a:r>
            <a:rPr lang="en-US" sz="1600" dirty="0" smtClean="0"/>
            <a:t>-Plankton Dynamics</a:t>
          </a:r>
          <a:endParaRPr lang="en-US" sz="1600" dirty="0"/>
        </a:p>
      </dgm:t>
    </dgm:pt>
    <dgm:pt modelId="{B093B2B0-36BA-428C-B010-D6AD3EFA4020}" type="parTrans" cxnId="{D09AF70B-CA86-459E-83B5-0C80E65EDA21}">
      <dgm:prSet/>
      <dgm:spPr/>
      <dgm:t>
        <a:bodyPr/>
        <a:lstStyle/>
        <a:p>
          <a:endParaRPr lang="en-US" sz="1600"/>
        </a:p>
      </dgm:t>
    </dgm:pt>
    <dgm:pt modelId="{E03DAB1F-CF02-44FC-A08E-4404107FEDD3}" type="sibTrans" cxnId="{D09AF70B-CA86-459E-83B5-0C80E65EDA21}">
      <dgm:prSet/>
      <dgm:spPr/>
      <dgm:t>
        <a:bodyPr/>
        <a:lstStyle/>
        <a:p>
          <a:endParaRPr lang="en-US" sz="1600"/>
        </a:p>
      </dgm:t>
    </dgm:pt>
    <dgm:pt modelId="{0474C10B-D807-45F7-9A6A-CC4923462D5A}" type="pres">
      <dgm:prSet presAssocID="{0AE47FAE-6665-4FDA-9331-9E8036A24D99}" presName="compositeShape" presStyleCnt="0">
        <dgm:presLayoutVars>
          <dgm:chMax val="7"/>
          <dgm:dir/>
          <dgm:resizeHandles val="exact"/>
        </dgm:presLayoutVars>
      </dgm:prSet>
      <dgm:spPr/>
      <dgm:t>
        <a:bodyPr/>
        <a:lstStyle/>
        <a:p>
          <a:endParaRPr lang="en-US"/>
        </a:p>
      </dgm:t>
    </dgm:pt>
    <dgm:pt modelId="{ED4B8349-1212-457F-8A38-4B4B17BA4954}" type="pres">
      <dgm:prSet presAssocID="{0AE47FAE-6665-4FDA-9331-9E8036A24D99}" presName="wedge1" presStyleLbl="node1" presStyleIdx="0" presStyleCnt="7" custLinFactNeighborX="329" custLinFactNeighborY="-781"/>
      <dgm:spPr/>
      <dgm:t>
        <a:bodyPr/>
        <a:lstStyle/>
        <a:p>
          <a:endParaRPr lang="en-US"/>
        </a:p>
      </dgm:t>
    </dgm:pt>
    <dgm:pt modelId="{880CF53E-9531-4260-9F9E-9E257250E489}" type="pres">
      <dgm:prSet presAssocID="{0AE47FAE-6665-4FDA-9331-9E8036A24D99}" presName="dummy1a" presStyleCnt="0"/>
      <dgm:spPr/>
    </dgm:pt>
    <dgm:pt modelId="{321BDDC4-5859-4263-9B55-6225DCD54700}" type="pres">
      <dgm:prSet presAssocID="{0AE47FAE-6665-4FDA-9331-9E8036A24D99}" presName="dummy1b" presStyleCnt="0"/>
      <dgm:spPr/>
    </dgm:pt>
    <dgm:pt modelId="{61749699-D413-412B-A627-131300D97412}" type="pres">
      <dgm:prSet presAssocID="{0AE47FAE-6665-4FDA-9331-9E8036A24D99}" presName="wedge1Tx" presStyleLbl="node1" presStyleIdx="0" presStyleCnt="7">
        <dgm:presLayoutVars>
          <dgm:chMax val="0"/>
          <dgm:chPref val="0"/>
          <dgm:bulletEnabled val="1"/>
        </dgm:presLayoutVars>
      </dgm:prSet>
      <dgm:spPr/>
      <dgm:t>
        <a:bodyPr/>
        <a:lstStyle/>
        <a:p>
          <a:endParaRPr lang="en-US"/>
        </a:p>
      </dgm:t>
    </dgm:pt>
    <dgm:pt modelId="{9A0AFE1F-5AA2-49F9-9A75-F78EC34C54DE}" type="pres">
      <dgm:prSet presAssocID="{0AE47FAE-6665-4FDA-9331-9E8036A24D99}" presName="wedge2" presStyleLbl="node1" presStyleIdx="1" presStyleCnt="7"/>
      <dgm:spPr/>
      <dgm:t>
        <a:bodyPr/>
        <a:lstStyle/>
        <a:p>
          <a:endParaRPr lang="en-US"/>
        </a:p>
      </dgm:t>
    </dgm:pt>
    <dgm:pt modelId="{2B591556-BF19-4250-AB44-EBD651179353}" type="pres">
      <dgm:prSet presAssocID="{0AE47FAE-6665-4FDA-9331-9E8036A24D99}" presName="dummy2a" presStyleCnt="0"/>
      <dgm:spPr/>
    </dgm:pt>
    <dgm:pt modelId="{0142B859-9DC6-4056-B3B9-47649EB94B32}" type="pres">
      <dgm:prSet presAssocID="{0AE47FAE-6665-4FDA-9331-9E8036A24D99}" presName="dummy2b" presStyleCnt="0"/>
      <dgm:spPr/>
    </dgm:pt>
    <dgm:pt modelId="{9EF01870-D727-4DF1-847F-96CB30D27B3C}" type="pres">
      <dgm:prSet presAssocID="{0AE47FAE-6665-4FDA-9331-9E8036A24D99}" presName="wedge2Tx" presStyleLbl="node1" presStyleIdx="1" presStyleCnt="7">
        <dgm:presLayoutVars>
          <dgm:chMax val="0"/>
          <dgm:chPref val="0"/>
          <dgm:bulletEnabled val="1"/>
        </dgm:presLayoutVars>
      </dgm:prSet>
      <dgm:spPr/>
      <dgm:t>
        <a:bodyPr/>
        <a:lstStyle/>
        <a:p>
          <a:endParaRPr lang="en-US"/>
        </a:p>
      </dgm:t>
    </dgm:pt>
    <dgm:pt modelId="{04E02FE6-BC3E-4FFB-B77D-D4D6C0BF9981}" type="pres">
      <dgm:prSet presAssocID="{0AE47FAE-6665-4FDA-9331-9E8036A24D99}" presName="wedge3" presStyleLbl="node1" presStyleIdx="2" presStyleCnt="7"/>
      <dgm:spPr/>
      <dgm:t>
        <a:bodyPr/>
        <a:lstStyle/>
        <a:p>
          <a:endParaRPr lang="en-US"/>
        </a:p>
      </dgm:t>
    </dgm:pt>
    <dgm:pt modelId="{923AFA0D-B86E-4125-9E88-FD91A2E5707C}" type="pres">
      <dgm:prSet presAssocID="{0AE47FAE-6665-4FDA-9331-9E8036A24D99}" presName="dummy3a" presStyleCnt="0"/>
      <dgm:spPr/>
    </dgm:pt>
    <dgm:pt modelId="{DDC08F3C-C87E-4109-98B3-98B0BD5651AE}" type="pres">
      <dgm:prSet presAssocID="{0AE47FAE-6665-4FDA-9331-9E8036A24D99}" presName="dummy3b" presStyleCnt="0"/>
      <dgm:spPr/>
    </dgm:pt>
    <dgm:pt modelId="{D95896FA-479A-489D-83F1-69E007F6CAAC}" type="pres">
      <dgm:prSet presAssocID="{0AE47FAE-6665-4FDA-9331-9E8036A24D99}" presName="wedge3Tx" presStyleLbl="node1" presStyleIdx="2" presStyleCnt="7">
        <dgm:presLayoutVars>
          <dgm:chMax val="0"/>
          <dgm:chPref val="0"/>
          <dgm:bulletEnabled val="1"/>
        </dgm:presLayoutVars>
      </dgm:prSet>
      <dgm:spPr/>
      <dgm:t>
        <a:bodyPr/>
        <a:lstStyle/>
        <a:p>
          <a:endParaRPr lang="en-US"/>
        </a:p>
      </dgm:t>
    </dgm:pt>
    <dgm:pt modelId="{753A2B50-828F-425A-A979-B18FF998EAF4}" type="pres">
      <dgm:prSet presAssocID="{0AE47FAE-6665-4FDA-9331-9E8036A24D99}" presName="wedge4" presStyleLbl="node1" presStyleIdx="3" presStyleCnt="7" custLinFactNeighborX="-509" custLinFactNeighborY="12298"/>
      <dgm:spPr/>
      <dgm:t>
        <a:bodyPr/>
        <a:lstStyle/>
        <a:p>
          <a:endParaRPr lang="en-US"/>
        </a:p>
      </dgm:t>
    </dgm:pt>
    <dgm:pt modelId="{7F27C9D2-318E-4C69-9C98-DF849D33FEBA}" type="pres">
      <dgm:prSet presAssocID="{0AE47FAE-6665-4FDA-9331-9E8036A24D99}" presName="dummy4a" presStyleCnt="0"/>
      <dgm:spPr/>
    </dgm:pt>
    <dgm:pt modelId="{D9745125-DEE5-45E3-BD29-03B85B7A5851}" type="pres">
      <dgm:prSet presAssocID="{0AE47FAE-6665-4FDA-9331-9E8036A24D99}" presName="dummy4b" presStyleCnt="0"/>
      <dgm:spPr/>
    </dgm:pt>
    <dgm:pt modelId="{139A0CC5-F3CD-42AF-AD8E-0CF70C79AC08}" type="pres">
      <dgm:prSet presAssocID="{0AE47FAE-6665-4FDA-9331-9E8036A24D99}" presName="wedge4Tx" presStyleLbl="node1" presStyleIdx="3" presStyleCnt="7">
        <dgm:presLayoutVars>
          <dgm:chMax val="0"/>
          <dgm:chPref val="0"/>
          <dgm:bulletEnabled val="1"/>
        </dgm:presLayoutVars>
      </dgm:prSet>
      <dgm:spPr/>
      <dgm:t>
        <a:bodyPr/>
        <a:lstStyle/>
        <a:p>
          <a:endParaRPr lang="en-US"/>
        </a:p>
      </dgm:t>
    </dgm:pt>
    <dgm:pt modelId="{8D6080CB-D7BA-4BC9-A814-56335E5AC6DC}" type="pres">
      <dgm:prSet presAssocID="{0AE47FAE-6665-4FDA-9331-9E8036A24D99}" presName="wedge5" presStyleLbl="node1" presStyleIdx="4" presStyleCnt="7"/>
      <dgm:spPr/>
      <dgm:t>
        <a:bodyPr/>
        <a:lstStyle/>
        <a:p>
          <a:endParaRPr lang="en-US"/>
        </a:p>
      </dgm:t>
    </dgm:pt>
    <dgm:pt modelId="{E610203E-9C9D-4663-B704-ED91226F8E85}" type="pres">
      <dgm:prSet presAssocID="{0AE47FAE-6665-4FDA-9331-9E8036A24D99}" presName="dummy5a" presStyleCnt="0"/>
      <dgm:spPr/>
    </dgm:pt>
    <dgm:pt modelId="{DD7B32B7-A687-4B54-94AE-559A4CA74C2C}" type="pres">
      <dgm:prSet presAssocID="{0AE47FAE-6665-4FDA-9331-9E8036A24D99}" presName="dummy5b" presStyleCnt="0"/>
      <dgm:spPr/>
    </dgm:pt>
    <dgm:pt modelId="{93AFF2F9-D35C-49F5-8475-E39927B57E23}" type="pres">
      <dgm:prSet presAssocID="{0AE47FAE-6665-4FDA-9331-9E8036A24D99}" presName="wedge5Tx" presStyleLbl="node1" presStyleIdx="4" presStyleCnt="7">
        <dgm:presLayoutVars>
          <dgm:chMax val="0"/>
          <dgm:chPref val="0"/>
          <dgm:bulletEnabled val="1"/>
        </dgm:presLayoutVars>
      </dgm:prSet>
      <dgm:spPr/>
      <dgm:t>
        <a:bodyPr/>
        <a:lstStyle/>
        <a:p>
          <a:endParaRPr lang="en-US"/>
        </a:p>
      </dgm:t>
    </dgm:pt>
    <dgm:pt modelId="{64302BAB-C054-4BFE-8833-68073525DD0D}" type="pres">
      <dgm:prSet presAssocID="{0AE47FAE-6665-4FDA-9331-9E8036A24D99}" presName="wedge6" presStyleLbl="node1" presStyleIdx="5" presStyleCnt="7"/>
      <dgm:spPr/>
      <dgm:t>
        <a:bodyPr/>
        <a:lstStyle/>
        <a:p>
          <a:endParaRPr lang="en-US"/>
        </a:p>
      </dgm:t>
    </dgm:pt>
    <dgm:pt modelId="{D3D2EDDD-6C30-4C3F-AB63-B58DAA771D74}" type="pres">
      <dgm:prSet presAssocID="{0AE47FAE-6665-4FDA-9331-9E8036A24D99}" presName="dummy6a" presStyleCnt="0"/>
      <dgm:spPr/>
    </dgm:pt>
    <dgm:pt modelId="{D82EC70C-4389-423E-85A1-060A7ABCDC4F}" type="pres">
      <dgm:prSet presAssocID="{0AE47FAE-6665-4FDA-9331-9E8036A24D99}" presName="dummy6b" presStyleCnt="0"/>
      <dgm:spPr/>
    </dgm:pt>
    <dgm:pt modelId="{367AE36D-8321-4EC5-8889-6E33E81A9D78}" type="pres">
      <dgm:prSet presAssocID="{0AE47FAE-6665-4FDA-9331-9E8036A24D99}" presName="wedge6Tx" presStyleLbl="node1" presStyleIdx="5" presStyleCnt="7">
        <dgm:presLayoutVars>
          <dgm:chMax val="0"/>
          <dgm:chPref val="0"/>
          <dgm:bulletEnabled val="1"/>
        </dgm:presLayoutVars>
      </dgm:prSet>
      <dgm:spPr/>
      <dgm:t>
        <a:bodyPr/>
        <a:lstStyle/>
        <a:p>
          <a:endParaRPr lang="en-US"/>
        </a:p>
      </dgm:t>
    </dgm:pt>
    <dgm:pt modelId="{1CEB27FF-045B-47DD-8152-BC08BFC8F550}" type="pres">
      <dgm:prSet presAssocID="{0AE47FAE-6665-4FDA-9331-9E8036A24D99}" presName="wedge7" presStyleLbl="node1" presStyleIdx="6" presStyleCnt="7" custLinFactNeighborX="-160" custLinFactNeighborY="-494"/>
      <dgm:spPr/>
      <dgm:t>
        <a:bodyPr/>
        <a:lstStyle/>
        <a:p>
          <a:endParaRPr lang="en-US"/>
        </a:p>
      </dgm:t>
    </dgm:pt>
    <dgm:pt modelId="{FC16B506-B88F-4E9C-BD85-6B99769D6F9F}" type="pres">
      <dgm:prSet presAssocID="{0AE47FAE-6665-4FDA-9331-9E8036A24D99}" presName="dummy7a" presStyleCnt="0"/>
      <dgm:spPr/>
    </dgm:pt>
    <dgm:pt modelId="{E63AE460-4B0C-4AE6-AF05-C3339800B798}" type="pres">
      <dgm:prSet presAssocID="{0AE47FAE-6665-4FDA-9331-9E8036A24D99}" presName="dummy7b" presStyleCnt="0"/>
      <dgm:spPr/>
    </dgm:pt>
    <dgm:pt modelId="{E1E56702-7D4D-4857-8BAB-B5A87C541994}" type="pres">
      <dgm:prSet presAssocID="{0AE47FAE-6665-4FDA-9331-9E8036A24D99}" presName="wedge7Tx" presStyleLbl="node1" presStyleIdx="6" presStyleCnt="7">
        <dgm:presLayoutVars>
          <dgm:chMax val="0"/>
          <dgm:chPref val="0"/>
          <dgm:bulletEnabled val="1"/>
        </dgm:presLayoutVars>
      </dgm:prSet>
      <dgm:spPr/>
      <dgm:t>
        <a:bodyPr/>
        <a:lstStyle/>
        <a:p>
          <a:endParaRPr lang="en-US"/>
        </a:p>
      </dgm:t>
    </dgm:pt>
    <dgm:pt modelId="{ACD73282-DFC4-4648-81C1-EDA470C8997D}" type="pres">
      <dgm:prSet presAssocID="{5C6CD843-9550-46D2-83DC-C516DBB26CBB}" presName="arrowWedge1" presStyleLbl="fgSibTrans2D1" presStyleIdx="0" presStyleCnt="7"/>
      <dgm:spPr/>
    </dgm:pt>
    <dgm:pt modelId="{AFFE6C7F-3504-4D1D-87F9-6330CE87CC4C}" type="pres">
      <dgm:prSet presAssocID="{2BFC2B3E-E3AC-410A-BA04-F73D639A0193}" presName="arrowWedge2" presStyleLbl="fgSibTrans2D1" presStyleIdx="1" presStyleCnt="7"/>
      <dgm:spPr/>
    </dgm:pt>
    <dgm:pt modelId="{E1E05646-E01A-4D26-A36A-DEBDAD8D92C4}" type="pres">
      <dgm:prSet presAssocID="{F50A0155-57FF-4B60-82EF-F82507F23C41}" presName="arrowWedge3" presStyleLbl="fgSibTrans2D1" presStyleIdx="2" presStyleCnt="7"/>
      <dgm:spPr/>
    </dgm:pt>
    <dgm:pt modelId="{FEE22F58-7B3B-4E85-83B8-8EFA935AAE26}" type="pres">
      <dgm:prSet presAssocID="{E03DAB1F-CF02-44FC-A08E-4404107FEDD3}" presName="arrowWedge4" presStyleLbl="fgSibTrans2D1" presStyleIdx="3" presStyleCnt="7"/>
      <dgm:spPr/>
    </dgm:pt>
    <dgm:pt modelId="{A8AF1B2A-7879-4857-A29C-330F03633E0A}" type="pres">
      <dgm:prSet presAssocID="{F415D8E4-8978-42F4-BD8E-AC6DF5FBD8DA}" presName="arrowWedge5" presStyleLbl="fgSibTrans2D1" presStyleIdx="4" presStyleCnt="7"/>
      <dgm:spPr/>
    </dgm:pt>
    <dgm:pt modelId="{BF157B24-88E2-4DA2-B729-3AC585C2EEEA}" type="pres">
      <dgm:prSet presAssocID="{A0B8BF20-7A80-4D39-B723-080AEC9D8022}" presName="arrowWedge6" presStyleLbl="fgSibTrans2D1" presStyleIdx="5" presStyleCnt="7"/>
      <dgm:spPr/>
    </dgm:pt>
    <dgm:pt modelId="{5C405991-BD84-4B19-A9F9-8CBE2107B96C}" type="pres">
      <dgm:prSet presAssocID="{96AD11D0-1632-4467-93A5-EBBDEF3422E8}" presName="arrowWedge7" presStyleLbl="fgSibTrans2D1" presStyleIdx="6" presStyleCnt="7"/>
      <dgm:spPr/>
    </dgm:pt>
  </dgm:ptLst>
  <dgm:cxnLst>
    <dgm:cxn modelId="{C8EA2136-A611-4AB1-8BE3-3084F54A7344}" type="presOf" srcId="{46748A53-67C2-4968-AAC0-8803FBC19021}" destId="{61749699-D413-412B-A627-131300D97412}" srcOrd="1" destOrd="0" presId="urn:microsoft.com/office/officeart/2005/8/layout/cycle8"/>
    <dgm:cxn modelId="{1DFF9A5F-AF35-450A-9861-2DB1516E40BD}" type="presOf" srcId="{98CC287D-6C92-468A-980E-CAEA74567404}" destId="{8D6080CB-D7BA-4BC9-A814-56335E5AC6DC}" srcOrd="0" destOrd="0" presId="urn:microsoft.com/office/officeart/2005/8/layout/cycle8"/>
    <dgm:cxn modelId="{6C52E723-900C-4970-B213-4D5D2114D2BE}" srcId="{0AE47FAE-6665-4FDA-9331-9E8036A24D99}" destId="{B54C161A-6F2A-4507-BA0C-919C9FD23200}" srcOrd="6" destOrd="0" parTransId="{9F494E1B-ECAA-47BF-9E5C-DC959520A8FF}" sibTransId="{96AD11D0-1632-4467-93A5-EBBDEF3422E8}"/>
    <dgm:cxn modelId="{7FC9BC48-60DE-4660-9975-AA43A8882E72}" type="presOf" srcId="{58124C09-1803-4FCD-9ED4-7512F9146F47}" destId="{753A2B50-828F-425A-A979-B18FF998EAF4}" srcOrd="0" destOrd="0" presId="urn:microsoft.com/office/officeart/2005/8/layout/cycle8"/>
    <dgm:cxn modelId="{BCF489A2-87B3-47AA-BC85-427F909E3A66}" srcId="{0AE47FAE-6665-4FDA-9331-9E8036A24D99}" destId="{98CC287D-6C92-468A-980E-CAEA74567404}" srcOrd="4" destOrd="0" parTransId="{15A4BA6D-2DD6-4252-8353-83676F193787}" sibTransId="{F415D8E4-8978-42F4-BD8E-AC6DF5FBD8DA}"/>
    <dgm:cxn modelId="{D09AF70B-CA86-459E-83B5-0C80E65EDA21}" srcId="{0AE47FAE-6665-4FDA-9331-9E8036A24D99}" destId="{58124C09-1803-4FCD-9ED4-7512F9146F47}" srcOrd="3" destOrd="0" parTransId="{B093B2B0-36BA-428C-B010-D6AD3EFA4020}" sibTransId="{E03DAB1F-CF02-44FC-A08E-4404107FEDD3}"/>
    <dgm:cxn modelId="{7DDE6E95-AEE6-43F5-975F-BF853AC5F233}" type="presOf" srcId="{2EE798A6-7EAA-4EDB-ADA6-43137C84E7B3}" destId="{04E02FE6-BC3E-4FFB-B77D-D4D6C0BF9981}" srcOrd="0" destOrd="0" presId="urn:microsoft.com/office/officeart/2005/8/layout/cycle8"/>
    <dgm:cxn modelId="{3047E4D3-2A65-4A6C-949B-F4BFDCB31877}" srcId="{0AE47FAE-6665-4FDA-9331-9E8036A24D99}" destId="{2EE798A6-7EAA-4EDB-ADA6-43137C84E7B3}" srcOrd="2" destOrd="0" parTransId="{2F019662-9B89-4DBB-9775-401612D0B8AC}" sibTransId="{F50A0155-57FF-4B60-82EF-F82507F23C41}"/>
    <dgm:cxn modelId="{5AABCD6A-6F7F-4C56-90B4-2E637CEF68AD}" type="presOf" srcId="{9239A91E-3E01-4D4C-87D7-9146EEA4067E}" destId="{64302BAB-C054-4BFE-8833-68073525DD0D}" srcOrd="0" destOrd="0" presId="urn:microsoft.com/office/officeart/2005/8/layout/cycle8"/>
    <dgm:cxn modelId="{B16C25CA-4972-4FE0-84FE-CF941E47F92C}" type="presOf" srcId="{9239A91E-3E01-4D4C-87D7-9146EEA4067E}" destId="{367AE36D-8321-4EC5-8889-6E33E81A9D78}" srcOrd="1" destOrd="0" presId="urn:microsoft.com/office/officeart/2005/8/layout/cycle8"/>
    <dgm:cxn modelId="{86486152-BD8F-404A-AB5E-9E856E7F073A}" srcId="{0AE47FAE-6665-4FDA-9331-9E8036A24D99}" destId="{6797C4D8-BCA0-433A-902E-5D937783798F}" srcOrd="1" destOrd="0" parTransId="{B9E95A2F-93DB-4755-88EC-419889AA524E}" sibTransId="{2BFC2B3E-E3AC-410A-BA04-F73D639A0193}"/>
    <dgm:cxn modelId="{56A561F8-99AA-435C-A8E0-CC696518D260}" srcId="{0AE47FAE-6665-4FDA-9331-9E8036A24D99}" destId="{9239A91E-3E01-4D4C-87D7-9146EEA4067E}" srcOrd="5" destOrd="0" parTransId="{32642FBA-B56D-46F1-AF87-2468F8EF4A7F}" sibTransId="{A0B8BF20-7A80-4D39-B723-080AEC9D8022}"/>
    <dgm:cxn modelId="{0547565C-5449-4FFA-AD94-48F58CA8A130}" type="presOf" srcId="{6797C4D8-BCA0-433A-902E-5D937783798F}" destId="{9A0AFE1F-5AA2-49F9-9A75-F78EC34C54DE}" srcOrd="0" destOrd="0" presId="urn:microsoft.com/office/officeart/2005/8/layout/cycle8"/>
    <dgm:cxn modelId="{80798486-C326-4165-8D6B-73F7FCA6CCDD}" type="presOf" srcId="{46748A53-67C2-4968-AAC0-8803FBC19021}" destId="{ED4B8349-1212-457F-8A38-4B4B17BA4954}" srcOrd="0" destOrd="0" presId="urn:microsoft.com/office/officeart/2005/8/layout/cycle8"/>
    <dgm:cxn modelId="{0A61A32D-79B1-4269-A92A-115E5E3DAECB}" type="presOf" srcId="{6797C4D8-BCA0-433A-902E-5D937783798F}" destId="{9EF01870-D727-4DF1-847F-96CB30D27B3C}" srcOrd="1" destOrd="0" presId="urn:microsoft.com/office/officeart/2005/8/layout/cycle8"/>
    <dgm:cxn modelId="{AE4F6D99-F286-4BBE-86E9-18BB2BB4C0AD}" srcId="{0AE47FAE-6665-4FDA-9331-9E8036A24D99}" destId="{46748A53-67C2-4968-AAC0-8803FBC19021}" srcOrd="0" destOrd="0" parTransId="{A46BEC4B-E5DF-4221-9A4C-AB05ADA6160E}" sibTransId="{5C6CD843-9550-46D2-83DC-C516DBB26CBB}"/>
    <dgm:cxn modelId="{4D27B025-D3DD-4C55-9977-4E2775848E9F}" type="presOf" srcId="{B54C161A-6F2A-4507-BA0C-919C9FD23200}" destId="{1CEB27FF-045B-47DD-8152-BC08BFC8F550}" srcOrd="0" destOrd="0" presId="urn:microsoft.com/office/officeart/2005/8/layout/cycle8"/>
    <dgm:cxn modelId="{9F5ED923-F483-40B5-A58F-6569BF86409A}" type="presOf" srcId="{0AE47FAE-6665-4FDA-9331-9E8036A24D99}" destId="{0474C10B-D807-45F7-9A6A-CC4923462D5A}" srcOrd="0" destOrd="0" presId="urn:microsoft.com/office/officeart/2005/8/layout/cycle8"/>
    <dgm:cxn modelId="{18B54CB7-C30F-4139-B15E-4490A69B8163}" type="presOf" srcId="{2EE798A6-7EAA-4EDB-ADA6-43137C84E7B3}" destId="{D95896FA-479A-489D-83F1-69E007F6CAAC}" srcOrd="1" destOrd="0" presId="urn:microsoft.com/office/officeart/2005/8/layout/cycle8"/>
    <dgm:cxn modelId="{4101026B-664F-4DA3-8B60-245E49F26792}" type="presOf" srcId="{98CC287D-6C92-468A-980E-CAEA74567404}" destId="{93AFF2F9-D35C-49F5-8475-E39927B57E23}" srcOrd="1" destOrd="0" presId="urn:microsoft.com/office/officeart/2005/8/layout/cycle8"/>
    <dgm:cxn modelId="{3AD49A12-05E8-45A4-AB8D-9A8FB3875A4B}" type="presOf" srcId="{58124C09-1803-4FCD-9ED4-7512F9146F47}" destId="{139A0CC5-F3CD-42AF-AD8E-0CF70C79AC08}" srcOrd="1" destOrd="0" presId="urn:microsoft.com/office/officeart/2005/8/layout/cycle8"/>
    <dgm:cxn modelId="{14A97A6F-5269-4152-8593-167F80CDD5F0}" type="presOf" srcId="{B54C161A-6F2A-4507-BA0C-919C9FD23200}" destId="{E1E56702-7D4D-4857-8BAB-B5A87C541994}" srcOrd="1" destOrd="0" presId="urn:microsoft.com/office/officeart/2005/8/layout/cycle8"/>
    <dgm:cxn modelId="{DD6B3584-E437-4BE7-86E2-0BA28DC80888}" type="presParOf" srcId="{0474C10B-D807-45F7-9A6A-CC4923462D5A}" destId="{ED4B8349-1212-457F-8A38-4B4B17BA4954}" srcOrd="0" destOrd="0" presId="urn:microsoft.com/office/officeart/2005/8/layout/cycle8"/>
    <dgm:cxn modelId="{1361DB01-32C9-4885-94DC-154709483257}" type="presParOf" srcId="{0474C10B-D807-45F7-9A6A-CC4923462D5A}" destId="{880CF53E-9531-4260-9F9E-9E257250E489}" srcOrd="1" destOrd="0" presId="urn:microsoft.com/office/officeart/2005/8/layout/cycle8"/>
    <dgm:cxn modelId="{2BEE19A6-5F90-4F8A-ABAB-D568A603AD19}" type="presParOf" srcId="{0474C10B-D807-45F7-9A6A-CC4923462D5A}" destId="{321BDDC4-5859-4263-9B55-6225DCD54700}" srcOrd="2" destOrd="0" presId="urn:microsoft.com/office/officeart/2005/8/layout/cycle8"/>
    <dgm:cxn modelId="{5DF1E22D-0FE2-40B4-842A-AEBFF9C252D6}" type="presParOf" srcId="{0474C10B-D807-45F7-9A6A-CC4923462D5A}" destId="{61749699-D413-412B-A627-131300D97412}" srcOrd="3" destOrd="0" presId="urn:microsoft.com/office/officeart/2005/8/layout/cycle8"/>
    <dgm:cxn modelId="{FBD14839-2761-44CB-AF60-BB8878A34FBA}" type="presParOf" srcId="{0474C10B-D807-45F7-9A6A-CC4923462D5A}" destId="{9A0AFE1F-5AA2-49F9-9A75-F78EC34C54DE}" srcOrd="4" destOrd="0" presId="urn:microsoft.com/office/officeart/2005/8/layout/cycle8"/>
    <dgm:cxn modelId="{43F18B4E-4BE3-499F-9313-F4E109559BBB}" type="presParOf" srcId="{0474C10B-D807-45F7-9A6A-CC4923462D5A}" destId="{2B591556-BF19-4250-AB44-EBD651179353}" srcOrd="5" destOrd="0" presId="urn:microsoft.com/office/officeart/2005/8/layout/cycle8"/>
    <dgm:cxn modelId="{2BBBEC43-E397-4785-A91C-EFD147FF73F0}" type="presParOf" srcId="{0474C10B-D807-45F7-9A6A-CC4923462D5A}" destId="{0142B859-9DC6-4056-B3B9-47649EB94B32}" srcOrd="6" destOrd="0" presId="urn:microsoft.com/office/officeart/2005/8/layout/cycle8"/>
    <dgm:cxn modelId="{479EEE73-FBBD-44FC-ADB5-5B3829D81A02}" type="presParOf" srcId="{0474C10B-D807-45F7-9A6A-CC4923462D5A}" destId="{9EF01870-D727-4DF1-847F-96CB30D27B3C}" srcOrd="7" destOrd="0" presId="urn:microsoft.com/office/officeart/2005/8/layout/cycle8"/>
    <dgm:cxn modelId="{C2919B33-527F-456B-A8E6-A56F7EF97573}" type="presParOf" srcId="{0474C10B-D807-45F7-9A6A-CC4923462D5A}" destId="{04E02FE6-BC3E-4FFB-B77D-D4D6C0BF9981}" srcOrd="8" destOrd="0" presId="urn:microsoft.com/office/officeart/2005/8/layout/cycle8"/>
    <dgm:cxn modelId="{AB66D718-B94B-43D1-AC5C-5786D22AB507}" type="presParOf" srcId="{0474C10B-D807-45F7-9A6A-CC4923462D5A}" destId="{923AFA0D-B86E-4125-9E88-FD91A2E5707C}" srcOrd="9" destOrd="0" presId="urn:microsoft.com/office/officeart/2005/8/layout/cycle8"/>
    <dgm:cxn modelId="{CAA94C98-942A-46E2-9DCF-E65989F6E22B}" type="presParOf" srcId="{0474C10B-D807-45F7-9A6A-CC4923462D5A}" destId="{DDC08F3C-C87E-4109-98B3-98B0BD5651AE}" srcOrd="10" destOrd="0" presId="urn:microsoft.com/office/officeart/2005/8/layout/cycle8"/>
    <dgm:cxn modelId="{475C60C4-9D2A-4299-85E0-F837C139CF21}" type="presParOf" srcId="{0474C10B-D807-45F7-9A6A-CC4923462D5A}" destId="{D95896FA-479A-489D-83F1-69E007F6CAAC}" srcOrd="11" destOrd="0" presId="urn:microsoft.com/office/officeart/2005/8/layout/cycle8"/>
    <dgm:cxn modelId="{4B16F78F-C481-49C1-997A-D2A9103B3F4F}" type="presParOf" srcId="{0474C10B-D807-45F7-9A6A-CC4923462D5A}" destId="{753A2B50-828F-425A-A979-B18FF998EAF4}" srcOrd="12" destOrd="0" presId="urn:microsoft.com/office/officeart/2005/8/layout/cycle8"/>
    <dgm:cxn modelId="{4DD1FE13-5478-4534-AFD8-310895084E5B}" type="presParOf" srcId="{0474C10B-D807-45F7-9A6A-CC4923462D5A}" destId="{7F27C9D2-318E-4C69-9C98-DF849D33FEBA}" srcOrd="13" destOrd="0" presId="urn:microsoft.com/office/officeart/2005/8/layout/cycle8"/>
    <dgm:cxn modelId="{56D63A24-ED85-43F8-B1B6-94D2CD79DB41}" type="presParOf" srcId="{0474C10B-D807-45F7-9A6A-CC4923462D5A}" destId="{D9745125-DEE5-45E3-BD29-03B85B7A5851}" srcOrd="14" destOrd="0" presId="urn:microsoft.com/office/officeart/2005/8/layout/cycle8"/>
    <dgm:cxn modelId="{B74DDD6C-88F8-4FC5-A9AD-4468D5724222}" type="presParOf" srcId="{0474C10B-D807-45F7-9A6A-CC4923462D5A}" destId="{139A0CC5-F3CD-42AF-AD8E-0CF70C79AC08}" srcOrd="15" destOrd="0" presId="urn:microsoft.com/office/officeart/2005/8/layout/cycle8"/>
    <dgm:cxn modelId="{14A2F998-D890-4BEA-87F5-6479917F66B0}" type="presParOf" srcId="{0474C10B-D807-45F7-9A6A-CC4923462D5A}" destId="{8D6080CB-D7BA-4BC9-A814-56335E5AC6DC}" srcOrd="16" destOrd="0" presId="urn:microsoft.com/office/officeart/2005/8/layout/cycle8"/>
    <dgm:cxn modelId="{E7FD6A92-779D-4917-A956-974BC78FD1A3}" type="presParOf" srcId="{0474C10B-D807-45F7-9A6A-CC4923462D5A}" destId="{E610203E-9C9D-4663-B704-ED91226F8E85}" srcOrd="17" destOrd="0" presId="urn:microsoft.com/office/officeart/2005/8/layout/cycle8"/>
    <dgm:cxn modelId="{8CDEBD9A-552A-41B2-AF2B-4CF52B1423A1}" type="presParOf" srcId="{0474C10B-D807-45F7-9A6A-CC4923462D5A}" destId="{DD7B32B7-A687-4B54-94AE-559A4CA74C2C}" srcOrd="18" destOrd="0" presId="urn:microsoft.com/office/officeart/2005/8/layout/cycle8"/>
    <dgm:cxn modelId="{520D900C-3C77-475B-AC2B-4C303CEF95B0}" type="presParOf" srcId="{0474C10B-D807-45F7-9A6A-CC4923462D5A}" destId="{93AFF2F9-D35C-49F5-8475-E39927B57E23}" srcOrd="19" destOrd="0" presId="urn:microsoft.com/office/officeart/2005/8/layout/cycle8"/>
    <dgm:cxn modelId="{81484F2A-0083-4998-A011-E59A462BB171}" type="presParOf" srcId="{0474C10B-D807-45F7-9A6A-CC4923462D5A}" destId="{64302BAB-C054-4BFE-8833-68073525DD0D}" srcOrd="20" destOrd="0" presId="urn:microsoft.com/office/officeart/2005/8/layout/cycle8"/>
    <dgm:cxn modelId="{C67679E0-2F50-4065-A0D3-82BB87BF8D73}" type="presParOf" srcId="{0474C10B-D807-45F7-9A6A-CC4923462D5A}" destId="{D3D2EDDD-6C30-4C3F-AB63-B58DAA771D74}" srcOrd="21" destOrd="0" presId="urn:microsoft.com/office/officeart/2005/8/layout/cycle8"/>
    <dgm:cxn modelId="{DD0312B6-D69E-4F71-B607-4F4DF3C3C3C3}" type="presParOf" srcId="{0474C10B-D807-45F7-9A6A-CC4923462D5A}" destId="{D82EC70C-4389-423E-85A1-060A7ABCDC4F}" srcOrd="22" destOrd="0" presId="urn:microsoft.com/office/officeart/2005/8/layout/cycle8"/>
    <dgm:cxn modelId="{19D38AFB-B1A6-44DE-A7B3-85E936F075AC}" type="presParOf" srcId="{0474C10B-D807-45F7-9A6A-CC4923462D5A}" destId="{367AE36D-8321-4EC5-8889-6E33E81A9D78}" srcOrd="23" destOrd="0" presId="urn:microsoft.com/office/officeart/2005/8/layout/cycle8"/>
    <dgm:cxn modelId="{73A063AF-6F5E-4A23-9A65-F3530E326431}" type="presParOf" srcId="{0474C10B-D807-45F7-9A6A-CC4923462D5A}" destId="{1CEB27FF-045B-47DD-8152-BC08BFC8F550}" srcOrd="24" destOrd="0" presId="urn:microsoft.com/office/officeart/2005/8/layout/cycle8"/>
    <dgm:cxn modelId="{70391D30-F09A-42B7-BC96-B7297ECCDA75}" type="presParOf" srcId="{0474C10B-D807-45F7-9A6A-CC4923462D5A}" destId="{FC16B506-B88F-4E9C-BD85-6B99769D6F9F}" srcOrd="25" destOrd="0" presId="urn:microsoft.com/office/officeart/2005/8/layout/cycle8"/>
    <dgm:cxn modelId="{E4C0DA52-7504-4067-93A0-2754CEE1AD17}" type="presParOf" srcId="{0474C10B-D807-45F7-9A6A-CC4923462D5A}" destId="{E63AE460-4B0C-4AE6-AF05-C3339800B798}" srcOrd="26" destOrd="0" presId="urn:microsoft.com/office/officeart/2005/8/layout/cycle8"/>
    <dgm:cxn modelId="{AA49BF9D-EBD0-4810-A376-8BFB04DCC5F0}" type="presParOf" srcId="{0474C10B-D807-45F7-9A6A-CC4923462D5A}" destId="{E1E56702-7D4D-4857-8BAB-B5A87C541994}" srcOrd="27" destOrd="0" presId="urn:microsoft.com/office/officeart/2005/8/layout/cycle8"/>
    <dgm:cxn modelId="{08A1A69C-81EB-4D5F-87C7-5CBE8D7EC7FA}" type="presParOf" srcId="{0474C10B-D807-45F7-9A6A-CC4923462D5A}" destId="{ACD73282-DFC4-4648-81C1-EDA470C8997D}" srcOrd="28" destOrd="0" presId="urn:microsoft.com/office/officeart/2005/8/layout/cycle8"/>
    <dgm:cxn modelId="{43D34365-1A40-4FDE-8D2B-DE9E94547CCC}" type="presParOf" srcId="{0474C10B-D807-45F7-9A6A-CC4923462D5A}" destId="{AFFE6C7F-3504-4D1D-87F9-6330CE87CC4C}" srcOrd="29" destOrd="0" presId="urn:microsoft.com/office/officeart/2005/8/layout/cycle8"/>
    <dgm:cxn modelId="{B00C5198-3EA5-4B8B-B114-E8112D42EAD0}" type="presParOf" srcId="{0474C10B-D807-45F7-9A6A-CC4923462D5A}" destId="{E1E05646-E01A-4D26-A36A-DEBDAD8D92C4}" srcOrd="30" destOrd="0" presId="urn:microsoft.com/office/officeart/2005/8/layout/cycle8"/>
    <dgm:cxn modelId="{D0A217E8-310B-4FFF-A68C-AF670BDB30A5}" type="presParOf" srcId="{0474C10B-D807-45F7-9A6A-CC4923462D5A}" destId="{FEE22F58-7B3B-4E85-83B8-8EFA935AAE26}" srcOrd="31" destOrd="0" presId="urn:microsoft.com/office/officeart/2005/8/layout/cycle8"/>
    <dgm:cxn modelId="{7C4D6A36-237F-453E-8027-54F612CA1C17}" type="presParOf" srcId="{0474C10B-D807-45F7-9A6A-CC4923462D5A}" destId="{A8AF1B2A-7879-4857-A29C-330F03633E0A}" srcOrd="32" destOrd="0" presId="urn:microsoft.com/office/officeart/2005/8/layout/cycle8"/>
    <dgm:cxn modelId="{6A2810A2-404E-41C3-A83B-B0A143B72638}" type="presParOf" srcId="{0474C10B-D807-45F7-9A6A-CC4923462D5A}" destId="{BF157B24-88E2-4DA2-B729-3AC585C2EEEA}" srcOrd="33" destOrd="0" presId="urn:microsoft.com/office/officeart/2005/8/layout/cycle8"/>
    <dgm:cxn modelId="{CD66B036-04AF-4C27-9225-5B238FB2FD36}" type="presParOf" srcId="{0474C10B-D807-45F7-9A6A-CC4923462D5A}" destId="{5C405991-BD84-4B19-A9F9-8CBE2107B96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E47FAE-6665-4FDA-9331-9E8036A24D99}"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46748A53-67C2-4968-AAC0-8803FBC19021}">
      <dgm:prSet phldrT="[Text]" custT="1"/>
      <dgm:spPr/>
      <dgm:t>
        <a:bodyPr/>
        <a:lstStyle/>
        <a:p>
          <a:r>
            <a:rPr lang="en-US" sz="1600" dirty="0" smtClean="0"/>
            <a:t>Clouds</a:t>
          </a:r>
          <a:endParaRPr lang="en-US" sz="1600" dirty="0"/>
        </a:p>
      </dgm:t>
    </dgm:pt>
    <dgm:pt modelId="{A46BEC4B-E5DF-4221-9A4C-AB05ADA6160E}" type="parTrans" cxnId="{AE4F6D99-F286-4BBE-86E9-18BB2BB4C0AD}">
      <dgm:prSet/>
      <dgm:spPr/>
      <dgm:t>
        <a:bodyPr/>
        <a:lstStyle/>
        <a:p>
          <a:endParaRPr lang="en-US" sz="1600"/>
        </a:p>
      </dgm:t>
    </dgm:pt>
    <dgm:pt modelId="{5C6CD843-9550-46D2-83DC-C516DBB26CBB}" type="sibTrans" cxnId="{AE4F6D99-F286-4BBE-86E9-18BB2BB4C0AD}">
      <dgm:prSet/>
      <dgm:spPr/>
      <dgm:t>
        <a:bodyPr/>
        <a:lstStyle/>
        <a:p>
          <a:endParaRPr lang="en-US" sz="1600"/>
        </a:p>
      </dgm:t>
    </dgm:pt>
    <dgm:pt modelId="{2EE798A6-7EAA-4EDB-ADA6-43137C84E7B3}">
      <dgm:prSet phldrT="[Text]" custT="1"/>
      <dgm:spPr/>
      <dgm:t>
        <a:bodyPr/>
        <a:lstStyle/>
        <a:p>
          <a:r>
            <a:rPr lang="en-US" sz="1600" dirty="0" smtClean="0"/>
            <a:t>Water Biophysics</a:t>
          </a:r>
          <a:endParaRPr lang="en-US" sz="1600" dirty="0"/>
        </a:p>
      </dgm:t>
    </dgm:pt>
    <dgm:pt modelId="{2F019662-9B89-4DBB-9775-401612D0B8AC}" type="parTrans" cxnId="{3047E4D3-2A65-4A6C-949B-F4BFDCB31877}">
      <dgm:prSet/>
      <dgm:spPr/>
      <dgm:t>
        <a:bodyPr/>
        <a:lstStyle/>
        <a:p>
          <a:endParaRPr lang="en-US" sz="1600"/>
        </a:p>
      </dgm:t>
    </dgm:pt>
    <dgm:pt modelId="{F50A0155-57FF-4B60-82EF-F82507F23C41}" type="sibTrans" cxnId="{3047E4D3-2A65-4A6C-949B-F4BFDCB31877}">
      <dgm:prSet/>
      <dgm:spPr/>
      <dgm:t>
        <a:bodyPr/>
        <a:lstStyle/>
        <a:p>
          <a:endParaRPr lang="en-US" sz="1600"/>
        </a:p>
      </dgm:t>
    </dgm:pt>
    <dgm:pt modelId="{98CC287D-6C92-468A-980E-CAEA74567404}">
      <dgm:prSet phldrT="[Text]" custT="1"/>
      <dgm:spPr/>
      <dgm:t>
        <a:bodyPr/>
        <a:lstStyle/>
        <a:p>
          <a:r>
            <a:rPr lang="en-US" sz="1600" dirty="0" smtClean="0"/>
            <a:t>Shallow Habitats</a:t>
          </a:r>
          <a:endParaRPr lang="en-US" sz="1600" dirty="0"/>
        </a:p>
      </dgm:t>
    </dgm:pt>
    <dgm:pt modelId="{15A4BA6D-2DD6-4252-8353-83676F193787}" type="parTrans" cxnId="{BCF489A2-87B3-47AA-BC85-427F909E3A66}">
      <dgm:prSet/>
      <dgm:spPr/>
      <dgm:t>
        <a:bodyPr/>
        <a:lstStyle/>
        <a:p>
          <a:endParaRPr lang="en-US" sz="1600"/>
        </a:p>
      </dgm:t>
    </dgm:pt>
    <dgm:pt modelId="{F415D8E4-8978-42F4-BD8E-AC6DF5FBD8DA}" type="sibTrans" cxnId="{BCF489A2-87B3-47AA-BC85-427F909E3A66}">
      <dgm:prSet/>
      <dgm:spPr/>
      <dgm:t>
        <a:bodyPr/>
        <a:lstStyle/>
        <a:p>
          <a:endParaRPr lang="en-US" sz="1600"/>
        </a:p>
      </dgm:t>
    </dgm:pt>
    <dgm:pt modelId="{9239A91E-3E01-4D4C-87D7-9146EEA4067E}">
      <dgm:prSet phldrT="[Text]" custT="1"/>
      <dgm:spPr/>
      <dgm:t>
        <a:bodyPr/>
        <a:lstStyle/>
        <a:p>
          <a:r>
            <a:rPr lang="en-US" sz="1600" dirty="0" smtClean="0"/>
            <a:t>Floating  Matter</a:t>
          </a:r>
          <a:endParaRPr lang="en-US" sz="1600" dirty="0"/>
        </a:p>
      </dgm:t>
    </dgm:pt>
    <dgm:pt modelId="{32642FBA-B56D-46F1-AF87-2468F8EF4A7F}" type="parTrans" cxnId="{56A561F8-99AA-435C-A8E0-CC696518D260}">
      <dgm:prSet/>
      <dgm:spPr/>
      <dgm:t>
        <a:bodyPr/>
        <a:lstStyle/>
        <a:p>
          <a:endParaRPr lang="en-US" sz="1600"/>
        </a:p>
      </dgm:t>
    </dgm:pt>
    <dgm:pt modelId="{A0B8BF20-7A80-4D39-B723-080AEC9D8022}" type="sibTrans" cxnId="{56A561F8-99AA-435C-A8E0-CC696518D260}">
      <dgm:prSet/>
      <dgm:spPr/>
      <dgm:t>
        <a:bodyPr/>
        <a:lstStyle/>
        <a:p>
          <a:endParaRPr lang="en-US" sz="1600"/>
        </a:p>
      </dgm:t>
    </dgm:pt>
    <dgm:pt modelId="{B54C161A-6F2A-4507-BA0C-919C9FD23200}">
      <dgm:prSet phldrT="[Text]" custT="1"/>
      <dgm:spPr/>
      <dgm:t>
        <a:bodyPr/>
        <a:lstStyle/>
        <a:p>
          <a:r>
            <a:rPr lang="en-US" sz="1600" dirty="0" smtClean="0"/>
            <a:t>Aerosols</a:t>
          </a:r>
          <a:endParaRPr lang="en-US" sz="1600" dirty="0"/>
        </a:p>
      </dgm:t>
    </dgm:pt>
    <dgm:pt modelId="{9F494E1B-ECAA-47BF-9E5C-DC959520A8FF}" type="parTrans" cxnId="{6C52E723-900C-4970-B213-4D5D2114D2BE}">
      <dgm:prSet/>
      <dgm:spPr/>
      <dgm:t>
        <a:bodyPr/>
        <a:lstStyle/>
        <a:p>
          <a:endParaRPr lang="en-US" sz="1600"/>
        </a:p>
      </dgm:t>
    </dgm:pt>
    <dgm:pt modelId="{96AD11D0-1632-4467-93A5-EBBDEF3422E8}" type="sibTrans" cxnId="{6C52E723-900C-4970-B213-4D5D2114D2BE}">
      <dgm:prSet/>
      <dgm:spPr/>
      <dgm:t>
        <a:bodyPr/>
        <a:lstStyle/>
        <a:p>
          <a:endParaRPr lang="en-US" sz="1600"/>
        </a:p>
      </dgm:t>
    </dgm:pt>
    <dgm:pt modelId="{6797C4D8-BCA0-433A-902E-5D937783798F}">
      <dgm:prSet phldrT="[Text]" custT="1"/>
      <dgm:spPr/>
      <dgm:t>
        <a:bodyPr/>
        <a:lstStyle/>
        <a:p>
          <a:r>
            <a:rPr lang="en-US" sz="1600" dirty="0" smtClean="0"/>
            <a:t>Surface Physics</a:t>
          </a:r>
          <a:endParaRPr lang="en-US" sz="1600" dirty="0"/>
        </a:p>
      </dgm:t>
    </dgm:pt>
    <dgm:pt modelId="{2BFC2B3E-E3AC-410A-BA04-F73D639A0193}" type="sibTrans" cxnId="{86486152-BD8F-404A-AB5E-9E856E7F073A}">
      <dgm:prSet/>
      <dgm:spPr/>
      <dgm:t>
        <a:bodyPr/>
        <a:lstStyle/>
        <a:p>
          <a:endParaRPr lang="en-US" sz="1600"/>
        </a:p>
      </dgm:t>
    </dgm:pt>
    <dgm:pt modelId="{B9E95A2F-93DB-4755-88EC-419889AA524E}" type="parTrans" cxnId="{86486152-BD8F-404A-AB5E-9E856E7F073A}">
      <dgm:prSet/>
      <dgm:spPr/>
      <dgm:t>
        <a:bodyPr/>
        <a:lstStyle/>
        <a:p>
          <a:endParaRPr lang="en-US" sz="1600"/>
        </a:p>
      </dgm:t>
    </dgm:pt>
    <dgm:pt modelId="{58124C09-1803-4FCD-9ED4-7512F9146F47}">
      <dgm:prSet phldrT="[Text]" custT="1"/>
      <dgm:spPr/>
      <dgm:t>
        <a:bodyPr/>
        <a:lstStyle/>
        <a:p>
          <a:r>
            <a:rPr lang="en-US" sz="1600" dirty="0" err="1" smtClean="0"/>
            <a:t>Phyto</a:t>
          </a:r>
          <a:r>
            <a:rPr lang="en-US" sz="1600" dirty="0" smtClean="0"/>
            <a:t>-Plankton Dynamics</a:t>
          </a:r>
          <a:endParaRPr lang="en-US" sz="1600" dirty="0"/>
        </a:p>
      </dgm:t>
    </dgm:pt>
    <dgm:pt modelId="{B093B2B0-36BA-428C-B010-D6AD3EFA4020}" type="parTrans" cxnId="{D09AF70B-CA86-459E-83B5-0C80E65EDA21}">
      <dgm:prSet/>
      <dgm:spPr/>
      <dgm:t>
        <a:bodyPr/>
        <a:lstStyle/>
        <a:p>
          <a:endParaRPr lang="en-US" sz="1600"/>
        </a:p>
      </dgm:t>
    </dgm:pt>
    <dgm:pt modelId="{E03DAB1F-CF02-44FC-A08E-4404107FEDD3}" type="sibTrans" cxnId="{D09AF70B-CA86-459E-83B5-0C80E65EDA21}">
      <dgm:prSet/>
      <dgm:spPr/>
      <dgm:t>
        <a:bodyPr/>
        <a:lstStyle/>
        <a:p>
          <a:endParaRPr lang="en-US" sz="1600"/>
        </a:p>
      </dgm:t>
    </dgm:pt>
    <dgm:pt modelId="{0474C10B-D807-45F7-9A6A-CC4923462D5A}" type="pres">
      <dgm:prSet presAssocID="{0AE47FAE-6665-4FDA-9331-9E8036A24D99}" presName="compositeShape" presStyleCnt="0">
        <dgm:presLayoutVars>
          <dgm:chMax val="7"/>
          <dgm:dir/>
          <dgm:resizeHandles val="exact"/>
        </dgm:presLayoutVars>
      </dgm:prSet>
      <dgm:spPr/>
      <dgm:t>
        <a:bodyPr/>
        <a:lstStyle/>
        <a:p>
          <a:endParaRPr lang="en-US"/>
        </a:p>
      </dgm:t>
    </dgm:pt>
    <dgm:pt modelId="{ED4B8349-1212-457F-8A38-4B4B17BA4954}" type="pres">
      <dgm:prSet presAssocID="{0AE47FAE-6665-4FDA-9331-9E8036A24D99}" presName="wedge1" presStyleLbl="node1" presStyleIdx="0" presStyleCnt="7" custLinFactNeighborX="329" custLinFactNeighborY="-781"/>
      <dgm:spPr/>
      <dgm:t>
        <a:bodyPr/>
        <a:lstStyle/>
        <a:p>
          <a:endParaRPr lang="en-US"/>
        </a:p>
      </dgm:t>
    </dgm:pt>
    <dgm:pt modelId="{880CF53E-9531-4260-9F9E-9E257250E489}" type="pres">
      <dgm:prSet presAssocID="{0AE47FAE-6665-4FDA-9331-9E8036A24D99}" presName="dummy1a" presStyleCnt="0"/>
      <dgm:spPr/>
    </dgm:pt>
    <dgm:pt modelId="{321BDDC4-5859-4263-9B55-6225DCD54700}" type="pres">
      <dgm:prSet presAssocID="{0AE47FAE-6665-4FDA-9331-9E8036A24D99}" presName="dummy1b" presStyleCnt="0"/>
      <dgm:spPr/>
    </dgm:pt>
    <dgm:pt modelId="{61749699-D413-412B-A627-131300D97412}" type="pres">
      <dgm:prSet presAssocID="{0AE47FAE-6665-4FDA-9331-9E8036A24D99}" presName="wedge1Tx" presStyleLbl="node1" presStyleIdx="0" presStyleCnt="7">
        <dgm:presLayoutVars>
          <dgm:chMax val="0"/>
          <dgm:chPref val="0"/>
          <dgm:bulletEnabled val="1"/>
        </dgm:presLayoutVars>
      </dgm:prSet>
      <dgm:spPr/>
      <dgm:t>
        <a:bodyPr/>
        <a:lstStyle/>
        <a:p>
          <a:endParaRPr lang="en-US"/>
        </a:p>
      </dgm:t>
    </dgm:pt>
    <dgm:pt modelId="{9A0AFE1F-5AA2-49F9-9A75-F78EC34C54DE}" type="pres">
      <dgm:prSet presAssocID="{0AE47FAE-6665-4FDA-9331-9E8036A24D99}" presName="wedge2" presStyleLbl="node1" presStyleIdx="1" presStyleCnt="7"/>
      <dgm:spPr/>
      <dgm:t>
        <a:bodyPr/>
        <a:lstStyle/>
        <a:p>
          <a:endParaRPr lang="en-US"/>
        </a:p>
      </dgm:t>
    </dgm:pt>
    <dgm:pt modelId="{2B591556-BF19-4250-AB44-EBD651179353}" type="pres">
      <dgm:prSet presAssocID="{0AE47FAE-6665-4FDA-9331-9E8036A24D99}" presName="dummy2a" presStyleCnt="0"/>
      <dgm:spPr/>
    </dgm:pt>
    <dgm:pt modelId="{0142B859-9DC6-4056-B3B9-47649EB94B32}" type="pres">
      <dgm:prSet presAssocID="{0AE47FAE-6665-4FDA-9331-9E8036A24D99}" presName="dummy2b" presStyleCnt="0"/>
      <dgm:spPr/>
    </dgm:pt>
    <dgm:pt modelId="{9EF01870-D727-4DF1-847F-96CB30D27B3C}" type="pres">
      <dgm:prSet presAssocID="{0AE47FAE-6665-4FDA-9331-9E8036A24D99}" presName="wedge2Tx" presStyleLbl="node1" presStyleIdx="1" presStyleCnt="7">
        <dgm:presLayoutVars>
          <dgm:chMax val="0"/>
          <dgm:chPref val="0"/>
          <dgm:bulletEnabled val="1"/>
        </dgm:presLayoutVars>
      </dgm:prSet>
      <dgm:spPr/>
      <dgm:t>
        <a:bodyPr/>
        <a:lstStyle/>
        <a:p>
          <a:endParaRPr lang="en-US"/>
        </a:p>
      </dgm:t>
    </dgm:pt>
    <dgm:pt modelId="{04E02FE6-BC3E-4FFB-B77D-D4D6C0BF9981}" type="pres">
      <dgm:prSet presAssocID="{0AE47FAE-6665-4FDA-9331-9E8036A24D99}" presName="wedge3" presStyleLbl="node1" presStyleIdx="2" presStyleCnt="7"/>
      <dgm:spPr/>
      <dgm:t>
        <a:bodyPr/>
        <a:lstStyle/>
        <a:p>
          <a:endParaRPr lang="en-US"/>
        </a:p>
      </dgm:t>
    </dgm:pt>
    <dgm:pt modelId="{923AFA0D-B86E-4125-9E88-FD91A2E5707C}" type="pres">
      <dgm:prSet presAssocID="{0AE47FAE-6665-4FDA-9331-9E8036A24D99}" presName="dummy3a" presStyleCnt="0"/>
      <dgm:spPr/>
    </dgm:pt>
    <dgm:pt modelId="{DDC08F3C-C87E-4109-98B3-98B0BD5651AE}" type="pres">
      <dgm:prSet presAssocID="{0AE47FAE-6665-4FDA-9331-9E8036A24D99}" presName="dummy3b" presStyleCnt="0"/>
      <dgm:spPr/>
    </dgm:pt>
    <dgm:pt modelId="{D95896FA-479A-489D-83F1-69E007F6CAAC}" type="pres">
      <dgm:prSet presAssocID="{0AE47FAE-6665-4FDA-9331-9E8036A24D99}" presName="wedge3Tx" presStyleLbl="node1" presStyleIdx="2" presStyleCnt="7">
        <dgm:presLayoutVars>
          <dgm:chMax val="0"/>
          <dgm:chPref val="0"/>
          <dgm:bulletEnabled val="1"/>
        </dgm:presLayoutVars>
      </dgm:prSet>
      <dgm:spPr/>
      <dgm:t>
        <a:bodyPr/>
        <a:lstStyle/>
        <a:p>
          <a:endParaRPr lang="en-US"/>
        </a:p>
      </dgm:t>
    </dgm:pt>
    <dgm:pt modelId="{753A2B50-828F-425A-A979-B18FF998EAF4}" type="pres">
      <dgm:prSet presAssocID="{0AE47FAE-6665-4FDA-9331-9E8036A24D99}" presName="wedge4" presStyleLbl="node1" presStyleIdx="3" presStyleCnt="7"/>
      <dgm:spPr/>
      <dgm:t>
        <a:bodyPr/>
        <a:lstStyle/>
        <a:p>
          <a:endParaRPr lang="en-US"/>
        </a:p>
      </dgm:t>
    </dgm:pt>
    <dgm:pt modelId="{7F27C9D2-318E-4C69-9C98-DF849D33FEBA}" type="pres">
      <dgm:prSet presAssocID="{0AE47FAE-6665-4FDA-9331-9E8036A24D99}" presName="dummy4a" presStyleCnt="0"/>
      <dgm:spPr/>
    </dgm:pt>
    <dgm:pt modelId="{D9745125-DEE5-45E3-BD29-03B85B7A5851}" type="pres">
      <dgm:prSet presAssocID="{0AE47FAE-6665-4FDA-9331-9E8036A24D99}" presName="dummy4b" presStyleCnt="0"/>
      <dgm:spPr/>
    </dgm:pt>
    <dgm:pt modelId="{139A0CC5-F3CD-42AF-AD8E-0CF70C79AC08}" type="pres">
      <dgm:prSet presAssocID="{0AE47FAE-6665-4FDA-9331-9E8036A24D99}" presName="wedge4Tx" presStyleLbl="node1" presStyleIdx="3" presStyleCnt="7">
        <dgm:presLayoutVars>
          <dgm:chMax val="0"/>
          <dgm:chPref val="0"/>
          <dgm:bulletEnabled val="1"/>
        </dgm:presLayoutVars>
      </dgm:prSet>
      <dgm:spPr/>
      <dgm:t>
        <a:bodyPr/>
        <a:lstStyle/>
        <a:p>
          <a:endParaRPr lang="en-US"/>
        </a:p>
      </dgm:t>
    </dgm:pt>
    <dgm:pt modelId="{8D6080CB-D7BA-4BC9-A814-56335E5AC6DC}" type="pres">
      <dgm:prSet presAssocID="{0AE47FAE-6665-4FDA-9331-9E8036A24D99}" presName="wedge5" presStyleLbl="node1" presStyleIdx="4" presStyleCnt="7" custLinFactNeighborX="-12215" custLinFactNeighborY="7637"/>
      <dgm:spPr/>
      <dgm:t>
        <a:bodyPr/>
        <a:lstStyle/>
        <a:p>
          <a:endParaRPr lang="en-US"/>
        </a:p>
      </dgm:t>
    </dgm:pt>
    <dgm:pt modelId="{E610203E-9C9D-4663-B704-ED91226F8E85}" type="pres">
      <dgm:prSet presAssocID="{0AE47FAE-6665-4FDA-9331-9E8036A24D99}" presName="dummy5a" presStyleCnt="0"/>
      <dgm:spPr/>
    </dgm:pt>
    <dgm:pt modelId="{DD7B32B7-A687-4B54-94AE-559A4CA74C2C}" type="pres">
      <dgm:prSet presAssocID="{0AE47FAE-6665-4FDA-9331-9E8036A24D99}" presName="dummy5b" presStyleCnt="0"/>
      <dgm:spPr/>
    </dgm:pt>
    <dgm:pt modelId="{93AFF2F9-D35C-49F5-8475-E39927B57E23}" type="pres">
      <dgm:prSet presAssocID="{0AE47FAE-6665-4FDA-9331-9E8036A24D99}" presName="wedge5Tx" presStyleLbl="node1" presStyleIdx="4" presStyleCnt="7">
        <dgm:presLayoutVars>
          <dgm:chMax val="0"/>
          <dgm:chPref val="0"/>
          <dgm:bulletEnabled val="1"/>
        </dgm:presLayoutVars>
      </dgm:prSet>
      <dgm:spPr/>
      <dgm:t>
        <a:bodyPr/>
        <a:lstStyle/>
        <a:p>
          <a:endParaRPr lang="en-US"/>
        </a:p>
      </dgm:t>
    </dgm:pt>
    <dgm:pt modelId="{64302BAB-C054-4BFE-8833-68073525DD0D}" type="pres">
      <dgm:prSet presAssocID="{0AE47FAE-6665-4FDA-9331-9E8036A24D99}" presName="wedge6" presStyleLbl="node1" presStyleIdx="5" presStyleCnt="7"/>
      <dgm:spPr/>
      <dgm:t>
        <a:bodyPr/>
        <a:lstStyle/>
        <a:p>
          <a:endParaRPr lang="en-US"/>
        </a:p>
      </dgm:t>
    </dgm:pt>
    <dgm:pt modelId="{D3D2EDDD-6C30-4C3F-AB63-B58DAA771D74}" type="pres">
      <dgm:prSet presAssocID="{0AE47FAE-6665-4FDA-9331-9E8036A24D99}" presName="dummy6a" presStyleCnt="0"/>
      <dgm:spPr/>
    </dgm:pt>
    <dgm:pt modelId="{D82EC70C-4389-423E-85A1-060A7ABCDC4F}" type="pres">
      <dgm:prSet presAssocID="{0AE47FAE-6665-4FDA-9331-9E8036A24D99}" presName="dummy6b" presStyleCnt="0"/>
      <dgm:spPr/>
    </dgm:pt>
    <dgm:pt modelId="{367AE36D-8321-4EC5-8889-6E33E81A9D78}" type="pres">
      <dgm:prSet presAssocID="{0AE47FAE-6665-4FDA-9331-9E8036A24D99}" presName="wedge6Tx" presStyleLbl="node1" presStyleIdx="5" presStyleCnt="7">
        <dgm:presLayoutVars>
          <dgm:chMax val="0"/>
          <dgm:chPref val="0"/>
          <dgm:bulletEnabled val="1"/>
        </dgm:presLayoutVars>
      </dgm:prSet>
      <dgm:spPr/>
      <dgm:t>
        <a:bodyPr/>
        <a:lstStyle/>
        <a:p>
          <a:endParaRPr lang="en-US"/>
        </a:p>
      </dgm:t>
    </dgm:pt>
    <dgm:pt modelId="{1CEB27FF-045B-47DD-8152-BC08BFC8F550}" type="pres">
      <dgm:prSet presAssocID="{0AE47FAE-6665-4FDA-9331-9E8036A24D99}" presName="wedge7" presStyleLbl="node1" presStyleIdx="6" presStyleCnt="7" custLinFactNeighborX="-160" custLinFactNeighborY="-494"/>
      <dgm:spPr/>
      <dgm:t>
        <a:bodyPr/>
        <a:lstStyle/>
        <a:p>
          <a:endParaRPr lang="en-US"/>
        </a:p>
      </dgm:t>
    </dgm:pt>
    <dgm:pt modelId="{FC16B506-B88F-4E9C-BD85-6B99769D6F9F}" type="pres">
      <dgm:prSet presAssocID="{0AE47FAE-6665-4FDA-9331-9E8036A24D99}" presName="dummy7a" presStyleCnt="0"/>
      <dgm:spPr/>
    </dgm:pt>
    <dgm:pt modelId="{E63AE460-4B0C-4AE6-AF05-C3339800B798}" type="pres">
      <dgm:prSet presAssocID="{0AE47FAE-6665-4FDA-9331-9E8036A24D99}" presName="dummy7b" presStyleCnt="0"/>
      <dgm:spPr/>
    </dgm:pt>
    <dgm:pt modelId="{E1E56702-7D4D-4857-8BAB-B5A87C541994}" type="pres">
      <dgm:prSet presAssocID="{0AE47FAE-6665-4FDA-9331-9E8036A24D99}" presName="wedge7Tx" presStyleLbl="node1" presStyleIdx="6" presStyleCnt="7">
        <dgm:presLayoutVars>
          <dgm:chMax val="0"/>
          <dgm:chPref val="0"/>
          <dgm:bulletEnabled val="1"/>
        </dgm:presLayoutVars>
      </dgm:prSet>
      <dgm:spPr/>
      <dgm:t>
        <a:bodyPr/>
        <a:lstStyle/>
        <a:p>
          <a:endParaRPr lang="en-US"/>
        </a:p>
      </dgm:t>
    </dgm:pt>
    <dgm:pt modelId="{ACD73282-DFC4-4648-81C1-EDA470C8997D}" type="pres">
      <dgm:prSet presAssocID="{5C6CD843-9550-46D2-83DC-C516DBB26CBB}" presName="arrowWedge1" presStyleLbl="fgSibTrans2D1" presStyleIdx="0" presStyleCnt="7"/>
      <dgm:spPr/>
    </dgm:pt>
    <dgm:pt modelId="{AFFE6C7F-3504-4D1D-87F9-6330CE87CC4C}" type="pres">
      <dgm:prSet presAssocID="{2BFC2B3E-E3AC-410A-BA04-F73D639A0193}" presName="arrowWedge2" presStyleLbl="fgSibTrans2D1" presStyleIdx="1" presStyleCnt="7"/>
      <dgm:spPr/>
    </dgm:pt>
    <dgm:pt modelId="{E1E05646-E01A-4D26-A36A-DEBDAD8D92C4}" type="pres">
      <dgm:prSet presAssocID="{F50A0155-57FF-4B60-82EF-F82507F23C41}" presName="arrowWedge3" presStyleLbl="fgSibTrans2D1" presStyleIdx="2" presStyleCnt="7"/>
      <dgm:spPr/>
    </dgm:pt>
    <dgm:pt modelId="{FEE22F58-7B3B-4E85-83B8-8EFA935AAE26}" type="pres">
      <dgm:prSet presAssocID="{E03DAB1F-CF02-44FC-A08E-4404107FEDD3}" presName="arrowWedge4" presStyleLbl="fgSibTrans2D1" presStyleIdx="3" presStyleCnt="7"/>
      <dgm:spPr/>
    </dgm:pt>
    <dgm:pt modelId="{A8AF1B2A-7879-4857-A29C-330F03633E0A}" type="pres">
      <dgm:prSet presAssocID="{F415D8E4-8978-42F4-BD8E-AC6DF5FBD8DA}" presName="arrowWedge5" presStyleLbl="fgSibTrans2D1" presStyleIdx="4" presStyleCnt="7"/>
      <dgm:spPr/>
    </dgm:pt>
    <dgm:pt modelId="{BF157B24-88E2-4DA2-B729-3AC585C2EEEA}" type="pres">
      <dgm:prSet presAssocID="{A0B8BF20-7A80-4D39-B723-080AEC9D8022}" presName="arrowWedge6" presStyleLbl="fgSibTrans2D1" presStyleIdx="5" presStyleCnt="7"/>
      <dgm:spPr/>
    </dgm:pt>
    <dgm:pt modelId="{5C405991-BD84-4B19-A9F9-8CBE2107B96C}" type="pres">
      <dgm:prSet presAssocID="{96AD11D0-1632-4467-93A5-EBBDEF3422E8}" presName="arrowWedge7" presStyleLbl="fgSibTrans2D1" presStyleIdx="6" presStyleCnt="7"/>
      <dgm:spPr/>
    </dgm:pt>
  </dgm:ptLst>
  <dgm:cxnLst>
    <dgm:cxn modelId="{C8EA2136-A611-4AB1-8BE3-3084F54A7344}" type="presOf" srcId="{46748A53-67C2-4968-AAC0-8803FBC19021}" destId="{61749699-D413-412B-A627-131300D97412}" srcOrd="1" destOrd="0" presId="urn:microsoft.com/office/officeart/2005/8/layout/cycle8"/>
    <dgm:cxn modelId="{1DFF9A5F-AF35-450A-9861-2DB1516E40BD}" type="presOf" srcId="{98CC287D-6C92-468A-980E-CAEA74567404}" destId="{8D6080CB-D7BA-4BC9-A814-56335E5AC6DC}" srcOrd="0" destOrd="0" presId="urn:microsoft.com/office/officeart/2005/8/layout/cycle8"/>
    <dgm:cxn modelId="{6C52E723-900C-4970-B213-4D5D2114D2BE}" srcId="{0AE47FAE-6665-4FDA-9331-9E8036A24D99}" destId="{B54C161A-6F2A-4507-BA0C-919C9FD23200}" srcOrd="6" destOrd="0" parTransId="{9F494E1B-ECAA-47BF-9E5C-DC959520A8FF}" sibTransId="{96AD11D0-1632-4467-93A5-EBBDEF3422E8}"/>
    <dgm:cxn modelId="{7FC9BC48-60DE-4660-9975-AA43A8882E72}" type="presOf" srcId="{58124C09-1803-4FCD-9ED4-7512F9146F47}" destId="{753A2B50-828F-425A-A979-B18FF998EAF4}" srcOrd="0" destOrd="0" presId="urn:microsoft.com/office/officeart/2005/8/layout/cycle8"/>
    <dgm:cxn modelId="{BCF489A2-87B3-47AA-BC85-427F909E3A66}" srcId="{0AE47FAE-6665-4FDA-9331-9E8036A24D99}" destId="{98CC287D-6C92-468A-980E-CAEA74567404}" srcOrd="4" destOrd="0" parTransId="{15A4BA6D-2DD6-4252-8353-83676F193787}" sibTransId="{F415D8E4-8978-42F4-BD8E-AC6DF5FBD8DA}"/>
    <dgm:cxn modelId="{D09AF70B-CA86-459E-83B5-0C80E65EDA21}" srcId="{0AE47FAE-6665-4FDA-9331-9E8036A24D99}" destId="{58124C09-1803-4FCD-9ED4-7512F9146F47}" srcOrd="3" destOrd="0" parTransId="{B093B2B0-36BA-428C-B010-D6AD3EFA4020}" sibTransId="{E03DAB1F-CF02-44FC-A08E-4404107FEDD3}"/>
    <dgm:cxn modelId="{7DDE6E95-AEE6-43F5-975F-BF853AC5F233}" type="presOf" srcId="{2EE798A6-7EAA-4EDB-ADA6-43137C84E7B3}" destId="{04E02FE6-BC3E-4FFB-B77D-D4D6C0BF9981}" srcOrd="0" destOrd="0" presId="urn:microsoft.com/office/officeart/2005/8/layout/cycle8"/>
    <dgm:cxn modelId="{3047E4D3-2A65-4A6C-949B-F4BFDCB31877}" srcId="{0AE47FAE-6665-4FDA-9331-9E8036A24D99}" destId="{2EE798A6-7EAA-4EDB-ADA6-43137C84E7B3}" srcOrd="2" destOrd="0" parTransId="{2F019662-9B89-4DBB-9775-401612D0B8AC}" sibTransId="{F50A0155-57FF-4B60-82EF-F82507F23C41}"/>
    <dgm:cxn modelId="{5AABCD6A-6F7F-4C56-90B4-2E637CEF68AD}" type="presOf" srcId="{9239A91E-3E01-4D4C-87D7-9146EEA4067E}" destId="{64302BAB-C054-4BFE-8833-68073525DD0D}" srcOrd="0" destOrd="0" presId="urn:microsoft.com/office/officeart/2005/8/layout/cycle8"/>
    <dgm:cxn modelId="{B16C25CA-4972-4FE0-84FE-CF941E47F92C}" type="presOf" srcId="{9239A91E-3E01-4D4C-87D7-9146EEA4067E}" destId="{367AE36D-8321-4EC5-8889-6E33E81A9D78}" srcOrd="1" destOrd="0" presId="urn:microsoft.com/office/officeart/2005/8/layout/cycle8"/>
    <dgm:cxn modelId="{86486152-BD8F-404A-AB5E-9E856E7F073A}" srcId="{0AE47FAE-6665-4FDA-9331-9E8036A24D99}" destId="{6797C4D8-BCA0-433A-902E-5D937783798F}" srcOrd="1" destOrd="0" parTransId="{B9E95A2F-93DB-4755-88EC-419889AA524E}" sibTransId="{2BFC2B3E-E3AC-410A-BA04-F73D639A0193}"/>
    <dgm:cxn modelId="{56A561F8-99AA-435C-A8E0-CC696518D260}" srcId="{0AE47FAE-6665-4FDA-9331-9E8036A24D99}" destId="{9239A91E-3E01-4D4C-87D7-9146EEA4067E}" srcOrd="5" destOrd="0" parTransId="{32642FBA-B56D-46F1-AF87-2468F8EF4A7F}" sibTransId="{A0B8BF20-7A80-4D39-B723-080AEC9D8022}"/>
    <dgm:cxn modelId="{0547565C-5449-4FFA-AD94-48F58CA8A130}" type="presOf" srcId="{6797C4D8-BCA0-433A-902E-5D937783798F}" destId="{9A0AFE1F-5AA2-49F9-9A75-F78EC34C54DE}" srcOrd="0" destOrd="0" presId="urn:microsoft.com/office/officeart/2005/8/layout/cycle8"/>
    <dgm:cxn modelId="{80798486-C326-4165-8D6B-73F7FCA6CCDD}" type="presOf" srcId="{46748A53-67C2-4968-AAC0-8803FBC19021}" destId="{ED4B8349-1212-457F-8A38-4B4B17BA4954}" srcOrd="0" destOrd="0" presId="urn:microsoft.com/office/officeart/2005/8/layout/cycle8"/>
    <dgm:cxn modelId="{0A61A32D-79B1-4269-A92A-115E5E3DAECB}" type="presOf" srcId="{6797C4D8-BCA0-433A-902E-5D937783798F}" destId="{9EF01870-D727-4DF1-847F-96CB30D27B3C}" srcOrd="1" destOrd="0" presId="urn:microsoft.com/office/officeart/2005/8/layout/cycle8"/>
    <dgm:cxn modelId="{AE4F6D99-F286-4BBE-86E9-18BB2BB4C0AD}" srcId="{0AE47FAE-6665-4FDA-9331-9E8036A24D99}" destId="{46748A53-67C2-4968-AAC0-8803FBC19021}" srcOrd="0" destOrd="0" parTransId="{A46BEC4B-E5DF-4221-9A4C-AB05ADA6160E}" sibTransId="{5C6CD843-9550-46D2-83DC-C516DBB26CBB}"/>
    <dgm:cxn modelId="{4D27B025-D3DD-4C55-9977-4E2775848E9F}" type="presOf" srcId="{B54C161A-6F2A-4507-BA0C-919C9FD23200}" destId="{1CEB27FF-045B-47DD-8152-BC08BFC8F550}" srcOrd="0" destOrd="0" presId="urn:microsoft.com/office/officeart/2005/8/layout/cycle8"/>
    <dgm:cxn modelId="{9F5ED923-F483-40B5-A58F-6569BF86409A}" type="presOf" srcId="{0AE47FAE-6665-4FDA-9331-9E8036A24D99}" destId="{0474C10B-D807-45F7-9A6A-CC4923462D5A}" srcOrd="0" destOrd="0" presId="urn:microsoft.com/office/officeart/2005/8/layout/cycle8"/>
    <dgm:cxn modelId="{18B54CB7-C30F-4139-B15E-4490A69B8163}" type="presOf" srcId="{2EE798A6-7EAA-4EDB-ADA6-43137C84E7B3}" destId="{D95896FA-479A-489D-83F1-69E007F6CAAC}" srcOrd="1" destOrd="0" presId="urn:microsoft.com/office/officeart/2005/8/layout/cycle8"/>
    <dgm:cxn modelId="{4101026B-664F-4DA3-8B60-245E49F26792}" type="presOf" srcId="{98CC287D-6C92-468A-980E-CAEA74567404}" destId="{93AFF2F9-D35C-49F5-8475-E39927B57E23}" srcOrd="1" destOrd="0" presId="urn:microsoft.com/office/officeart/2005/8/layout/cycle8"/>
    <dgm:cxn modelId="{3AD49A12-05E8-45A4-AB8D-9A8FB3875A4B}" type="presOf" srcId="{58124C09-1803-4FCD-9ED4-7512F9146F47}" destId="{139A0CC5-F3CD-42AF-AD8E-0CF70C79AC08}" srcOrd="1" destOrd="0" presId="urn:microsoft.com/office/officeart/2005/8/layout/cycle8"/>
    <dgm:cxn modelId="{14A97A6F-5269-4152-8593-167F80CDD5F0}" type="presOf" srcId="{B54C161A-6F2A-4507-BA0C-919C9FD23200}" destId="{E1E56702-7D4D-4857-8BAB-B5A87C541994}" srcOrd="1" destOrd="0" presId="urn:microsoft.com/office/officeart/2005/8/layout/cycle8"/>
    <dgm:cxn modelId="{DD6B3584-E437-4BE7-86E2-0BA28DC80888}" type="presParOf" srcId="{0474C10B-D807-45F7-9A6A-CC4923462D5A}" destId="{ED4B8349-1212-457F-8A38-4B4B17BA4954}" srcOrd="0" destOrd="0" presId="urn:microsoft.com/office/officeart/2005/8/layout/cycle8"/>
    <dgm:cxn modelId="{1361DB01-32C9-4885-94DC-154709483257}" type="presParOf" srcId="{0474C10B-D807-45F7-9A6A-CC4923462D5A}" destId="{880CF53E-9531-4260-9F9E-9E257250E489}" srcOrd="1" destOrd="0" presId="urn:microsoft.com/office/officeart/2005/8/layout/cycle8"/>
    <dgm:cxn modelId="{2BEE19A6-5F90-4F8A-ABAB-D568A603AD19}" type="presParOf" srcId="{0474C10B-D807-45F7-9A6A-CC4923462D5A}" destId="{321BDDC4-5859-4263-9B55-6225DCD54700}" srcOrd="2" destOrd="0" presId="urn:microsoft.com/office/officeart/2005/8/layout/cycle8"/>
    <dgm:cxn modelId="{5DF1E22D-0FE2-40B4-842A-AEBFF9C252D6}" type="presParOf" srcId="{0474C10B-D807-45F7-9A6A-CC4923462D5A}" destId="{61749699-D413-412B-A627-131300D97412}" srcOrd="3" destOrd="0" presId="urn:microsoft.com/office/officeart/2005/8/layout/cycle8"/>
    <dgm:cxn modelId="{FBD14839-2761-44CB-AF60-BB8878A34FBA}" type="presParOf" srcId="{0474C10B-D807-45F7-9A6A-CC4923462D5A}" destId="{9A0AFE1F-5AA2-49F9-9A75-F78EC34C54DE}" srcOrd="4" destOrd="0" presId="urn:microsoft.com/office/officeart/2005/8/layout/cycle8"/>
    <dgm:cxn modelId="{43F18B4E-4BE3-499F-9313-F4E109559BBB}" type="presParOf" srcId="{0474C10B-D807-45F7-9A6A-CC4923462D5A}" destId="{2B591556-BF19-4250-AB44-EBD651179353}" srcOrd="5" destOrd="0" presId="urn:microsoft.com/office/officeart/2005/8/layout/cycle8"/>
    <dgm:cxn modelId="{2BBBEC43-E397-4785-A91C-EFD147FF73F0}" type="presParOf" srcId="{0474C10B-D807-45F7-9A6A-CC4923462D5A}" destId="{0142B859-9DC6-4056-B3B9-47649EB94B32}" srcOrd="6" destOrd="0" presId="urn:microsoft.com/office/officeart/2005/8/layout/cycle8"/>
    <dgm:cxn modelId="{479EEE73-FBBD-44FC-ADB5-5B3829D81A02}" type="presParOf" srcId="{0474C10B-D807-45F7-9A6A-CC4923462D5A}" destId="{9EF01870-D727-4DF1-847F-96CB30D27B3C}" srcOrd="7" destOrd="0" presId="urn:microsoft.com/office/officeart/2005/8/layout/cycle8"/>
    <dgm:cxn modelId="{C2919B33-527F-456B-A8E6-A56F7EF97573}" type="presParOf" srcId="{0474C10B-D807-45F7-9A6A-CC4923462D5A}" destId="{04E02FE6-BC3E-4FFB-B77D-D4D6C0BF9981}" srcOrd="8" destOrd="0" presId="urn:microsoft.com/office/officeart/2005/8/layout/cycle8"/>
    <dgm:cxn modelId="{AB66D718-B94B-43D1-AC5C-5786D22AB507}" type="presParOf" srcId="{0474C10B-D807-45F7-9A6A-CC4923462D5A}" destId="{923AFA0D-B86E-4125-9E88-FD91A2E5707C}" srcOrd="9" destOrd="0" presId="urn:microsoft.com/office/officeart/2005/8/layout/cycle8"/>
    <dgm:cxn modelId="{CAA94C98-942A-46E2-9DCF-E65989F6E22B}" type="presParOf" srcId="{0474C10B-D807-45F7-9A6A-CC4923462D5A}" destId="{DDC08F3C-C87E-4109-98B3-98B0BD5651AE}" srcOrd="10" destOrd="0" presId="urn:microsoft.com/office/officeart/2005/8/layout/cycle8"/>
    <dgm:cxn modelId="{475C60C4-9D2A-4299-85E0-F837C139CF21}" type="presParOf" srcId="{0474C10B-D807-45F7-9A6A-CC4923462D5A}" destId="{D95896FA-479A-489D-83F1-69E007F6CAAC}" srcOrd="11" destOrd="0" presId="urn:microsoft.com/office/officeart/2005/8/layout/cycle8"/>
    <dgm:cxn modelId="{4B16F78F-C481-49C1-997A-D2A9103B3F4F}" type="presParOf" srcId="{0474C10B-D807-45F7-9A6A-CC4923462D5A}" destId="{753A2B50-828F-425A-A979-B18FF998EAF4}" srcOrd="12" destOrd="0" presId="urn:microsoft.com/office/officeart/2005/8/layout/cycle8"/>
    <dgm:cxn modelId="{4DD1FE13-5478-4534-AFD8-310895084E5B}" type="presParOf" srcId="{0474C10B-D807-45F7-9A6A-CC4923462D5A}" destId="{7F27C9D2-318E-4C69-9C98-DF849D33FEBA}" srcOrd="13" destOrd="0" presId="urn:microsoft.com/office/officeart/2005/8/layout/cycle8"/>
    <dgm:cxn modelId="{56D63A24-ED85-43F8-B1B6-94D2CD79DB41}" type="presParOf" srcId="{0474C10B-D807-45F7-9A6A-CC4923462D5A}" destId="{D9745125-DEE5-45E3-BD29-03B85B7A5851}" srcOrd="14" destOrd="0" presId="urn:microsoft.com/office/officeart/2005/8/layout/cycle8"/>
    <dgm:cxn modelId="{B74DDD6C-88F8-4FC5-A9AD-4468D5724222}" type="presParOf" srcId="{0474C10B-D807-45F7-9A6A-CC4923462D5A}" destId="{139A0CC5-F3CD-42AF-AD8E-0CF70C79AC08}" srcOrd="15" destOrd="0" presId="urn:microsoft.com/office/officeart/2005/8/layout/cycle8"/>
    <dgm:cxn modelId="{14A2F998-D890-4BEA-87F5-6479917F66B0}" type="presParOf" srcId="{0474C10B-D807-45F7-9A6A-CC4923462D5A}" destId="{8D6080CB-D7BA-4BC9-A814-56335E5AC6DC}" srcOrd="16" destOrd="0" presId="urn:microsoft.com/office/officeart/2005/8/layout/cycle8"/>
    <dgm:cxn modelId="{E7FD6A92-779D-4917-A956-974BC78FD1A3}" type="presParOf" srcId="{0474C10B-D807-45F7-9A6A-CC4923462D5A}" destId="{E610203E-9C9D-4663-B704-ED91226F8E85}" srcOrd="17" destOrd="0" presId="urn:microsoft.com/office/officeart/2005/8/layout/cycle8"/>
    <dgm:cxn modelId="{8CDEBD9A-552A-41B2-AF2B-4CF52B1423A1}" type="presParOf" srcId="{0474C10B-D807-45F7-9A6A-CC4923462D5A}" destId="{DD7B32B7-A687-4B54-94AE-559A4CA74C2C}" srcOrd="18" destOrd="0" presId="urn:microsoft.com/office/officeart/2005/8/layout/cycle8"/>
    <dgm:cxn modelId="{520D900C-3C77-475B-AC2B-4C303CEF95B0}" type="presParOf" srcId="{0474C10B-D807-45F7-9A6A-CC4923462D5A}" destId="{93AFF2F9-D35C-49F5-8475-E39927B57E23}" srcOrd="19" destOrd="0" presId="urn:microsoft.com/office/officeart/2005/8/layout/cycle8"/>
    <dgm:cxn modelId="{81484F2A-0083-4998-A011-E59A462BB171}" type="presParOf" srcId="{0474C10B-D807-45F7-9A6A-CC4923462D5A}" destId="{64302BAB-C054-4BFE-8833-68073525DD0D}" srcOrd="20" destOrd="0" presId="urn:microsoft.com/office/officeart/2005/8/layout/cycle8"/>
    <dgm:cxn modelId="{C67679E0-2F50-4065-A0D3-82BB87BF8D73}" type="presParOf" srcId="{0474C10B-D807-45F7-9A6A-CC4923462D5A}" destId="{D3D2EDDD-6C30-4C3F-AB63-B58DAA771D74}" srcOrd="21" destOrd="0" presId="urn:microsoft.com/office/officeart/2005/8/layout/cycle8"/>
    <dgm:cxn modelId="{DD0312B6-D69E-4F71-B607-4F4DF3C3C3C3}" type="presParOf" srcId="{0474C10B-D807-45F7-9A6A-CC4923462D5A}" destId="{D82EC70C-4389-423E-85A1-060A7ABCDC4F}" srcOrd="22" destOrd="0" presId="urn:microsoft.com/office/officeart/2005/8/layout/cycle8"/>
    <dgm:cxn modelId="{19D38AFB-B1A6-44DE-A7B3-85E936F075AC}" type="presParOf" srcId="{0474C10B-D807-45F7-9A6A-CC4923462D5A}" destId="{367AE36D-8321-4EC5-8889-6E33E81A9D78}" srcOrd="23" destOrd="0" presId="urn:microsoft.com/office/officeart/2005/8/layout/cycle8"/>
    <dgm:cxn modelId="{73A063AF-6F5E-4A23-9A65-F3530E326431}" type="presParOf" srcId="{0474C10B-D807-45F7-9A6A-CC4923462D5A}" destId="{1CEB27FF-045B-47DD-8152-BC08BFC8F550}" srcOrd="24" destOrd="0" presId="urn:microsoft.com/office/officeart/2005/8/layout/cycle8"/>
    <dgm:cxn modelId="{70391D30-F09A-42B7-BC96-B7297ECCDA75}" type="presParOf" srcId="{0474C10B-D807-45F7-9A6A-CC4923462D5A}" destId="{FC16B506-B88F-4E9C-BD85-6B99769D6F9F}" srcOrd="25" destOrd="0" presId="urn:microsoft.com/office/officeart/2005/8/layout/cycle8"/>
    <dgm:cxn modelId="{E4C0DA52-7504-4067-93A0-2754CEE1AD17}" type="presParOf" srcId="{0474C10B-D807-45F7-9A6A-CC4923462D5A}" destId="{E63AE460-4B0C-4AE6-AF05-C3339800B798}" srcOrd="26" destOrd="0" presId="urn:microsoft.com/office/officeart/2005/8/layout/cycle8"/>
    <dgm:cxn modelId="{AA49BF9D-EBD0-4810-A376-8BFB04DCC5F0}" type="presParOf" srcId="{0474C10B-D807-45F7-9A6A-CC4923462D5A}" destId="{E1E56702-7D4D-4857-8BAB-B5A87C541994}" srcOrd="27" destOrd="0" presId="urn:microsoft.com/office/officeart/2005/8/layout/cycle8"/>
    <dgm:cxn modelId="{08A1A69C-81EB-4D5F-87C7-5CBE8D7EC7FA}" type="presParOf" srcId="{0474C10B-D807-45F7-9A6A-CC4923462D5A}" destId="{ACD73282-DFC4-4648-81C1-EDA470C8997D}" srcOrd="28" destOrd="0" presId="urn:microsoft.com/office/officeart/2005/8/layout/cycle8"/>
    <dgm:cxn modelId="{43D34365-1A40-4FDE-8D2B-DE9E94547CCC}" type="presParOf" srcId="{0474C10B-D807-45F7-9A6A-CC4923462D5A}" destId="{AFFE6C7F-3504-4D1D-87F9-6330CE87CC4C}" srcOrd="29" destOrd="0" presId="urn:microsoft.com/office/officeart/2005/8/layout/cycle8"/>
    <dgm:cxn modelId="{B00C5198-3EA5-4B8B-B114-E8112D42EAD0}" type="presParOf" srcId="{0474C10B-D807-45F7-9A6A-CC4923462D5A}" destId="{E1E05646-E01A-4D26-A36A-DEBDAD8D92C4}" srcOrd="30" destOrd="0" presId="urn:microsoft.com/office/officeart/2005/8/layout/cycle8"/>
    <dgm:cxn modelId="{D0A217E8-310B-4FFF-A68C-AF670BDB30A5}" type="presParOf" srcId="{0474C10B-D807-45F7-9A6A-CC4923462D5A}" destId="{FEE22F58-7B3B-4E85-83B8-8EFA935AAE26}" srcOrd="31" destOrd="0" presId="urn:microsoft.com/office/officeart/2005/8/layout/cycle8"/>
    <dgm:cxn modelId="{7C4D6A36-237F-453E-8027-54F612CA1C17}" type="presParOf" srcId="{0474C10B-D807-45F7-9A6A-CC4923462D5A}" destId="{A8AF1B2A-7879-4857-A29C-330F03633E0A}" srcOrd="32" destOrd="0" presId="urn:microsoft.com/office/officeart/2005/8/layout/cycle8"/>
    <dgm:cxn modelId="{6A2810A2-404E-41C3-A83B-B0A143B72638}" type="presParOf" srcId="{0474C10B-D807-45F7-9A6A-CC4923462D5A}" destId="{BF157B24-88E2-4DA2-B729-3AC585C2EEEA}" srcOrd="33" destOrd="0" presId="urn:microsoft.com/office/officeart/2005/8/layout/cycle8"/>
    <dgm:cxn modelId="{CD66B036-04AF-4C27-9225-5B238FB2FD36}" type="presParOf" srcId="{0474C10B-D807-45F7-9A6A-CC4923462D5A}" destId="{5C405991-BD84-4B19-A9F9-8CBE2107B96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E47FAE-6665-4FDA-9331-9E8036A24D99}"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46748A53-67C2-4968-AAC0-8803FBC19021}">
      <dgm:prSet phldrT="[Text]" custT="1"/>
      <dgm:spPr/>
      <dgm:t>
        <a:bodyPr/>
        <a:lstStyle/>
        <a:p>
          <a:r>
            <a:rPr lang="en-US" sz="1600" dirty="0" smtClean="0"/>
            <a:t>Clouds</a:t>
          </a:r>
          <a:endParaRPr lang="en-US" sz="1600" dirty="0"/>
        </a:p>
      </dgm:t>
    </dgm:pt>
    <dgm:pt modelId="{A46BEC4B-E5DF-4221-9A4C-AB05ADA6160E}" type="parTrans" cxnId="{AE4F6D99-F286-4BBE-86E9-18BB2BB4C0AD}">
      <dgm:prSet/>
      <dgm:spPr/>
      <dgm:t>
        <a:bodyPr/>
        <a:lstStyle/>
        <a:p>
          <a:endParaRPr lang="en-US" sz="1600"/>
        </a:p>
      </dgm:t>
    </dgm:pt>
    <dgm:pt modelId="{5C6CD843-9550-46D2-83DC-C516DBB26CBB}" type="sibTrans" cxnId="{AE4F6D99-F286-4BBE-86E9-18BB2BB4C0AD}">
      <dgm:prSet/>
      <dgm:spPr/>
      <dgm:t>
        <a:bodyPr/>
        <a:lstStyle/>
        <a:p>
          <a:endParaRPr lang="en-US" sz="1600"/>
        </a:p>
      </dgm:t>
    </dgm:pt>
    <dgm:pt modelId="{2EE798A6-7EAA-4EDB-ADA6-43137C84E7B3}">
      <dgm:prSet phldrT="[Text]" custT="1"/>
      <dgm:spPr/>
      <dgm:t>
        <a:bodyPr/>
        <a:lstStyle/>
        <a:p>
          <a:r>
            <a:rPr lang="en-US" sz="1600" dirty="0" smtClean="0"/>
            <a:t>Water Biophysics</a:t>
          </a:r>
          <a:endParaRPr lang="en-US" sz="1600" dirty="0"/>
        </a:p>
      </dgm:t>
    </dgm:pt>
    <dgm:pt modelId="{2F019662-9B89-4DBB-9775-401612D0B8AC}" type="parTrans" cxnId="{3047E4D3-2A65-4A6C-949B-F4BFDCB31877}">
      <dgm:prSet/>
      <dgm:spPr/>
      <dgm:t>
        <a:bodyPr/>
        <a:lstStyle/>
        <a:p>
          <a:endParaRPr lang="en-US" sz="1600"/>
        </a:p>
      </dgm:t>
    </dgm:pt>
    <dgm:pt modelId="{F50A0155-57FF-4B60-82EF-F82507F23C41}" type="sibTrans" cxnId="{3047E4D3-2A65-4A6C-949B-F4BFDCB31877}">
      <dgm:prSet/>
      <dgm:spPr/>
      <dgm:t>
        <a:bodyPr/>
        <a:lstStyle/>
        <a:p>
          <a:endParaRPr lang="en-US" sz="1600"/>
        </a:p>
      </dgm:t>
    </dgm:pt>
    <dgm:pt modelId="{98CC287D-6C92-468A-980E-CAEA74567404}">
      <dgm:prSet phldrT="[Text]" custT="1"/>
      <dgm:spPr/>
      <dgm:t>
        <a:bodyPr/>
        <a:lstStyle/>
        <a:p>
          <a:r>
            <a:rPr lang="en-US" sz="1600" dirty="0" smtClean="0"/>
            <a:t>Shallow Habitats</a:t>
          </a:r>
          <a:endParaRPr lang="en-US" sz="1600" dirty="0"/>
        </a:p>
      </dgm:t>
    </dgm:pt>
    <dgm:pt modelId="{15A4BA6D-2DD6-4252-8353-83676F193787}" type="parTrans" cxnId="{BCF489A2-87B3-47AA-BC85-427F909E3A66}">
      <dgm:prSet/>
      <dgm:spPr/>
      <dgm:t>
        <a:bodyPr/>
        <a:lstStyle/>
        <a:p>
          <a:endParaRPr lang="en-US" sz="1600"/>
        </a:p>
      </dgm:t>
    </dgm:pt>
    <dgm:pt modelId="{F415D8E4-8978-42F4-BD8E-AC6DF5FBD8DA}" type="sibTrans" cxnId="{BCF489A2-87B3-47AA-BC85-427F909E3A66}">
      <dgm:prSet/>
      <dgm:spPr/>
      <dgm:t>
        <a:bodyPr/>
        <a:lstStyle/>
        <a:p>
          <a:endParaRPr lang="en-US" sz="1600"/>
        </a:p>
      </dgm:t>
    </dgm:pt>
    <dgm:pt modelId="{9239A91E-3E01-4D4C-87D7-9146EEA4067E}">
      <dgm:prSet phldrT="[Text]" custT="1"/>
      <dgm:spPr/>
      <dgm:t>
        <a:bodyPr/>
        <a:lstStyle/>
        <a:p>
          <a:r>
            <a:rPr lang="en-US" sz="1600" dirty="0" smtClean="0"/>
            <a:t>Floating  Matter</a:t>
          </a:r>
          <a:endParaRPr lang="en-US" sz="1600" dirty="0"/>
        </a:p>
      </dgm:t>
    </dgm:pt>
    <dgm:pt modelId="{32642FBA-B56D-46F1-AF87-2468F8EF4A7F}" type="parTrans" cxnId="{56A561F8-99AA-435C-A8E0-CC696518D260}">
      <dgm:prSet/>
      <dgm:spPr/>
      <dgm:t>
        <a:bodyPr/>
        <a:lstStyle/>
        <a:p>
          <a:endParaRPr lang="en-US" sz="1600"/>
        </a:p>
      </dgm:t>
    </dgm:pt>
    <dgm:pt modelId="{A0B8BF20-7A80-4D39-B723-080AEC9D8022}" type="sibTrans" cxnId="{56A561F8-99AA-435C-A8E0-CC696518D260}">
      <dgm:prSet/>
      <dgm:spPr/>
      <dgm:t>
        <a:bodyPr/>
        <a:lstStyle/>
        <a:p>
          <a:endParaRPr lang="en-US" sz="1600"/>
        </a:p>
      </dgm:t>
    </dgm:pt>
    <dgm:pt modelId="{B54C161A-6F2A-4507-BA0C-919C9FD23200}">
      <dgm:prSet phldrT="[Text]" custT="1"/>
      <dgm:spPr/>
      <dgm:t>
        <a:bodyPr/>
        <a:lstStyle/>
        <a:p>
          <a:r>
            <a:rPr lang="en-US" sz="1600" dirty="0" smtClean="0"/>
            <a:t>Aerosols</a:t>
          </a:r>
          <a:endParaRPr lang="en-US" sz="1600" dirty="0"/>
        </a:p>
      </dgm:t>
    </dgm:pt>
    <dgm:pt modelId="{9F494E1B-ECAA-47BF-9E5C-DC959520A8FF}" type="parTrans" cxnId="{6C52E723-900C-4970-B213-4D5D2114D2BE}">
      <dgm:prSet/>
      <dgm:spPr/>
      <dgm:t>
        <a:bodyPr/>
        <a:lstStyle/>
        <a:p>
          <a:endParaRPr lang="en-US" sz="1600"/>
        </a:p>
      </dgm:t>
    </dgm:pt>
    <dgm:pt modelId="{96AD11D0-1632-4467-93A5-EBBDEF3422E8}" type="sibTrans" cxnId="{6C52E723-900C-4970-B213-4D5D2114D2BE}">
      <dgm:prSet/>
      <dgm:spPr/>
      <dgm:t>
        <a:bodyPr/>
        <a:lstStyle/>
        <a:p>
          <a:endParaRPr lang="en-US" sz="1600"/>
        </a:p>
      </dgm:t>
    </dgm:pt>
    <dgm:pt modelId="{6797C4D8-BCA0-433A-902E-5D937783798F}">
      <dgm:prSet phldrT="[Text]" custT="1"/>
      <dgm:spPr/>
      <dgm:t>
        <a:bodyPr/>
        <a:lstStyle/>
        <a:p>
          <a:r>
            <a:rPr lang="en-US" sz="1600" dirty="0" smtClean="0"/>
            <a:t>Surface Physics</a:t>
          </a:r>
          <a:endParaRPr lang="en-US" sz="1600" dirty="0"/>
        </a:p>
      </dgm:t>
    </dgm:pt>
    <dgm:pt modelId="{2BFC2B3E-E3AC-410A-BA04-F73D639A0193}" type="sibTrans" cxnId="{86486152-BD8F-404A-AB5E-9E856E7F073A}">
      <dgm:prSet/>
      <dgm:spPr/>
      <dgm:t>
        <a:bodyPr/>
        <a:lstStyle/>
        <a:p>
          <a:endParaRPr lang="en-US" sz="1600"/>
        </a:p>
      </dgm:t>
    </dgm:pt>
    <dgm:pt modelId="{B9E95A2F-93DB-4755-88EC-419889AA524E}" type="parTrans" cxnId="{86486152-BD8F-404A-AB5E-9E856E7F073A}">
      <dgm:prSet/>
      <dgm:spPr/>
      <dgm:t>
        <a:bodyPr/>
        <a:lstStyle/>
        <a:p>
          <a:endParaRPr lang="en-US" sz="1600"/>
        </a:p>
      </dgm:t>
    </dgm:pt>
    <dgm:pt modelId="{58124C09-1803-4FCD-9ED4-7512F9146F47}">
      <dgm:prSet phldrT="[Text]" custT="1"/>
      <dgm:spPr/>
      <dgm:t>
        <a:bodyPr/>
        <a:lstStyle/>
        <a:p>
          <a:r>
            <a:rPr lang="en-US" sz="1600" dirty="0" err="1" smtClean="0"/>
            <a:t>Phyto</a:t>
          </a:r>
          <a:r>
            <a:rPr lang="en-US" sz="1600" dirty="0" smtClean="0"/>
            <a:t>-Plankton Dynamics</a:t>
          </a:r>
          <a:endParaRPr lang="en-US" sz="1600" dirty="0"/>
        </a:p>
      </dgm:t>
    </dgm:pt>
    <dgm:pt modelId="{B093B2B0-36BA-428C-B010-D6AD3EFA4020}" type="parTrans" cxnId="{D09AF70B-CA86-459E-83B5-0C80E65EDA21}">
      <dgm:prSet/>
      <dgm:spPr/>
      <dgm:t>
        <a:bodyPr/>
        <a:lstStyle/>
        <a:p>
          <a:endParaRPr lang="en-US" sz="1600"/>
        </a:p>
      </dgm:t>
    </dgm:pt>
    <dgm:pt modelId="{E03DAB1F-CF02-44FC-A08E-4404107FEDD3}" type="sibTrans" cxnId="{D09AF70B-CA86-459E-83B5-0C80E65EDA21}">
      <dgm:prSet/>
      <dgm:spPr/>
      <dgm:t>
        <a:bodyPr/>
        <a:lstStyle/>
        <a:p>
          <a:endParaRPr lang="en-US" sz="1600"/>
        </a:p>
      </dgm:t>
    </dgm:pt>
    <dgm:pt modelId="{0474C10B-D807-45F7-9A6A-CC4923462D5A}" type="pres">
      <dgm:prSet presAssocID="{0AE47FAE-6665-4FDA-9331-9E8036A24D99}" presName="compositeShape" presStyleCnt="0">
        <dgm:presLayoutVars>
          <dgm:chMax val="7"/>
          <dgm:dir/>
          <dgm:resizeHandles val="exact"/>
        </dgm:presLayoutVars>
      </dgm:prSet>
      <dgm:spPr/>
      <dgm:t>
        <a:bodyPr/>
        <a:lstStyle/>
        <a:p>
          <a:endParaRPr lang="en-US"/>
        </a:p>
      </dgm:t>
    </dgm:pt>
    <dgm:pt modelId="{ED4B8349-1212-457F-8A38-4B4B17BA4954}" type="pres">
      <dgm:prSet presAssocID="{0AE47FAE-6665-4FDA-9331-9E8036A24D99}" presName="wedge1" presStyleLbl="node1" presStyleIdx="0" presStyleCnt="7" custLinFactNeighborX="329" custLinFactNeighborY="-781"/>
      <dgm:spPr/>
      <dgm:t>
        <a:bodyPr/>
        <a:lstStyle/>
        <a:p>
          <a:endParaRPr lang="en-US"/>
        </a:p>
      </dgm:t>
    </dgm:pt>
    <dgm:pt modelId="{880CF53E-9531-4260-9F9E-9E257250E489}" type="pres">
      <dgm:prSet presAssocID="{0AE47FAE-6665-4FDA-9331-9E8036A24D99}" presName="dummy1a" presStyleCnt="0"/>
      <dgm:spPr/>
    </dgm:pt>
    <dgm:pt modelId="{321BDDC4-5859-4263-9B55-6225DCD54700}" type="pres">
      <dgm:prSet presAssocID="{0AE47FAE-6665-4FDA-9331-9E8036A24D99}" presName="dummy1b" presStyleCnt="0"/>
      <dgm:spPr/>
    </dgm:pt>
    <dgm:pt modelId="{61749699-D413-412B-A627-131300D97412}" type="pres">
      <dgm:prSet presAssocID="{0AE47FAE-6665-4FDA-9331-9E8036A24D99}" presName="wedge1Tx" presStyleLbl="node1" presStyleIdx="0" presStyleCnt="7">
        <dgm:presLayoutVars>
          <dgm:chMax val="0"/>
          <dgm:chPref val="0"/>
          <dgm:bulletEnabled val="1"/>
        </dgm:presLayoutVars>
      </dgm:prSet>
      <dgm:spPr/>
      <dgm:t>
        <a:bodyPr/>
        <a:lstStyle/>
        <a:p>
          <a:endParaRPr lang="en-US"/>
        </a:p>
      </dgm:t>
    </dgm:pt>
    <dgm:pt modelId="{9A0AFE1F-5AA2-49F9-9A75-F78EC34C54DE}" type="pres">
      <dgm:prSet presAssocID="{0AE47FAE-6665-4FDA-9331-9E8036A24D99}" presName="wedge2" presStyleLbl="node1" presStyleIdx="1" presStyleCnt="7"/>
      <dgm:spPr/>
      <dgm:t>
        <a:bodyPr/>
        <a:lstStyle/>
        <a:p>
          <a:endParaRPr lang="en-US"/>
        </a:p>
      </dgm:t>
    </dgm:pt>
    <dgm:pt modelId="{2B591556-BF19-4250-AB44-EBD651179353}" type="pres">
      <dgm:prSet presAssocID="{0AE47FAE-6665-4FDA-9331-9E8036A24D99}" presName="dummy2a" presStyleCnt="0"/>
      <dgm:spPr/>
    </dgm:pt>
    <dgm:pt modelId="{0142B859-9DC6-4056-B3B9-47649EB94B32}" type="pres">
      <dgm:prSet presAssocID="{0AE47FAE-6665-4FDA-9331-9E8036A24D99}" presName="dummy2b" presStyleCnt="0"/>
      <dgm:spPr/>
    </dgm:pt>
    <dgm:pt modelId="{9EF01870-D727-4DF1-847F-96CB30D27B3C}" type="pres">
      <dgm:prSet presAssocID="{0AE47FAE-6665-4FDA-9331-9E8036A24D99}" presName="wedge2Tx" presStyleLbl="node1" presStyleIdx="1" presStyleCnt="7">
        <dgm:presLayoutVars>
          <dgm:chMax val="0"/>
          <dgm:chPref val="0"/>
          <dgm:bulletEnabled val="1"/>
        </dgm:presLayoutVars>
      </dgm:prSet>
      <dgm:spPr/>
      <dgm:t>
        <a:bodyPr/>
        <a:lstStyle/>
        <a:p>
          <a:endParaRPr lang="en-US"/>
        </a:p>
      </dgm:t>
    </dgm:pt>
    <dgm:pt modelId="{04E02FE6-BC3E-4FFB-B77D-D4D6C0BF9981}" type="pres">
      <dgm:prSet presAssocID="{0AE47FAE-6665-4FDA-9331-9E8036A24D99}" presName="wedge3" presStyleLbl="node1" presStyleIdx="2" presStyleCnt="7"/>
      <dgm:spPr/>
      <dgm:t>
        <a:bodyPr/>
        <a:lstStyle/>
        <a:p>
          <a:endParaRPr lang="en-US"/>
        </a:p>
      </dgm:t>
    </dgm:pt>
    <dgm:pt modelId="{923AFA0D-B86E-4125-9E88-FD91A2E5707C}" type="pres">
      <dgm:prSet presAssocID="{0AE47FAE-6665-4FDA-9331-9E8036A24D99}" presName="dummy3a" presStyleCnt="0"/>
      <dgm:spPr/>
    </dgm:pt>
    <dgm:pt modelId="{DDC08F3C-C87E-4109-98B3-98B0BD5651AE}" type="pres">
      <dgm:prSet presAssocID="{0AE47FAE-6665-4FDA-9331-9E8036A24D99}" presName="dummy3b" presStyleCnt="0"/>
      <dgm:spPr/>
    </dgm:pt>
    <dgm:pt modelId="{D95896FA-479A-489D-83F1-69E007F6CAAC}" type="pres">
      <dgm:prSet presAssocID="{0AE47FAE-6665-4FDA-9331-9E8036A24D99}" presName="wedge3Tx" presStyleLbl="node1" presStyleIdx="2" presStyleCnt="7">
        <dgm:presLayoutVars>
          <dgm:chMax val="0"/>
          <dgm:chPref val="0"/>
          <dgm:bulletEnabled val="1"/>
        </dgm:presLayoutVars>
      </dgm:prSet>
      <dgm:spPr/>
      <dgm:t>
        <a:bodyPr/>
        <a:lstStyle/>
        <a:p>
          <a:endParaRPr lang="en-US"/>
        </a:p>
      </dgm:t>
    </dgm:pt>
    <dgm:pt modelId="{753A2B50-828F-425A-A979-B18FF998EAF4}" type="pres">
      <dgm:prSet presAssocID="{0AE47FAE-6665-4FDA-9331-9E8036A24D99}" presName="wedge4" presStyleLbl="node1" presStyleIdx="3" presStyleCnt="7"/>
      <dgm:spPr/>
      <dgm:t>
        <a:bodyPr/>
        <a:lstStyle/>
        <a:p>
          <a:endParaRPr lang="en-US"/>
        </a:p>
      </dgm:t>
    </dgm:pt>
    <dgm:pt modelId="{7F27C9D2-318E-4C69-9C98-DF849D33FEBA}" type="pres">
      <dgm:prSet presAssocID="{0AE47FAE-6665-4FDA-9331-9E8036A24D99}" presName="dummy4a" presStyleCnt="0"/>
      <dgm:spPr/>
    </dgm:pt>
    <dgm:pt modelId="{D9745125-DEE5-45E3-BD29-03B85B7A5851}" type="pres">
      <dgm:prSet presAssocID="{0AE47FAE-6665-4FDA-9331-9E8036A24D99}" presName="dummy4b" presStyleCnt="0"/>
      <dgm:spPr/>
    </dgm:pt>
    <dgm:pt modelId="{139A0CC5-F3CD-42AF-AD8E-0CF70C79AC08}" type="pres">
      <dgm:prSet presAssocID="{0AE47FAE-6665-4FDA-9331-9E8036A24D99}" presName="wedge4Tx" presStyleLbl="node1" presStyleIdx="3" presStyleCnt="7">
        <dgm:presLayoutVars>
          <dgm:chMax val="0"/>
          <dgm:chPref val="0"/>
          <dgm:bulletEnabled val="1"/>
        </dgm:presLayoutVars>
      </dgm:prSet>
      <dgm:spPr/>
      <dgm:t>
        <a:bodyPr/>
        <a:lstStyle/>
        <a:p>
          <a:endParaRPr lang="en-US"/>
        </a:p>
      </dgm:t>
    </dgm:pt>
    <dgm:pt modelId="{8D6080CB-D7BA-4BC9-A814-56335E5AC6DC}" type="pres">
      <dgm:prSet presAssocID="{0AE47FAE-6665-4FDA-9331-9E8036A24D99}" presName="wedge5" presStyleLbl="node1" presStyleIdx="4" presStyleCnt="7"/>
      <dgm:spPr/>
      <dgm:t>
        <a:bodyPr/>
        <a:lstStyle/>
        <a:p>
          <a:endParaRPr lang="en-US"/>
        </a:p>
      </dgm:t>
    </dgm:pt>
    <dgm:pt modelId="{E610203E-9C9D-4663-B704-ED91226F8E85}" type="pres">
      <dgm:prSet presAssocID="{0AE47FAE-6665-4FDA-9331-9E8036A24D99}" presName="dummy5a" presStyleCnt="0"/>
      <dgm:spPr/>
    </dgm:pt>
    <dgm:pt modelId="{DD7B32B7-A687-4B54-94AE-559A4CA74C2C}" type="pres">
      <dgm:prSet presAssocID="{0AE47FAE-6665-4FDA-9331-9E8036A24D99}" presName="dummy5b" presStyleCnt="0"/>
      <dgm:spPr/>
    </dgm:pt>
    <dgm:pt modelId="{93AFF2F9-D35C-49F5-8475-E39927B57E23}" type="pres">
      <dgm:prSet presAssocID="{0AE47FAE-6665-4FDA-9331-9E8036A24D99}" presName="wedge5Tx" presStyleLbl="node1" presStyleIdx="4" presStyleCnt="7">
        <dgm:presLayoutVars>
          <dgm:chMax val="0"/>
          <dgm:chPref val="0"/>
          <dgm:bulletEnabled val="1"/>
        </dgm:presLayoutVars>
      </dgm:prSet>
      <dgm:spPr/>
      <dgm:t>
        <a:bodyPr/>
        <a:lstStyle/>
        <a:p>
          <a:endParaRPr lang="en-US"/>
        </a:p>
      </dgm:t>
    </dgm:pt>
    <dgm:pt modelId="{64302BAB-C054-4BFE-8833-68073525DD0D}" type="pres">
      <dgm:prSet presAssocID="{0AE47FAE-6665-4FDA-9331-9E8036A24D99}" presName="wedge6" presStyleLbl="node1" presStyleIdx="5" presStyleCnt="7" custLinFactNeighborX="-14759" custLinFactNeighborY="-2441"/>
      <dgm:spPr/>
      <dgm:t>
        <a:bodyPr/>
        <a:lstStyle/>
        <a:p>
          <a:endParaRPr lang="en-US"/>
        </a:p>
      </dgm:t>
    </dgm:pt>
    <dgm:pt modelId="{D3D2EDDD-6C30-4C3F-AB63-B58DAA771D74}" type="pres">
      <dgm:prSet presAssocID="{0AE47FAE-6665-4FDA-9331-9E8036A24D99}" presName="dummy6a" presStyleCnt="0"/>
      <dgm:spPr/>
    </dgm:pt>
    <dgm:pt modelId="{D82EC70C-4389-423E-85A1-060A7ABCDC4F}" type="pres">
      <dgm:prSet presAssocID="{0AE47FAE-6665-4FDA-9331-9E8036A24D99}" presName="dummy6b" presStyleCnt="0"/>
      <dgm:spPr/>
    </dgm:pt>
    <dgm:pt modelId="{367AE36D-8321-4EC5-8889-6E33E81A9D78}" type="pres">
      <dgm:prSet presAssocID="{0AE47FAE-6665-4FDA-9331-9E8036A24D99}" presName="wedge6Tx" presStyleLbl="node1" presStyleIdx="5" presStyleCnt="7">
        <dgm:presLayoutVars>
          <dgm:chMax val="0"/>
          <dgm:chPref val="0"/>
          <dgm:bulletEnabled val="1"/>
        </dgm:presLayoutVars>
      </dgm:prSet>
      <dgm:spPr/>
      <dgm:t>
        <a:bodyPr/>
        <a:lstStyle/>
        <a:p>
          <a:endParaRPr lang="en-US"/>
        </a:p>
      </dgm:t>
    </dgm:pt>
    <dgm:pt modelId="{1CEB27FF-045B-47DD-8152-BC08BFC8F550}" type="pres">
      <dgm:prSet presAssocID="{0AE47FAE-6665-4FDA-9331-9E8036A24D99}" presName="wedge7" presStyleLbl="node1" presStyleIdx="6" presStyleCnt="7" custLinFactNeighborX="-160" custLinFactNeighborY="-494"/>
      <dgm:spPr/>
      <dgm:t>
        <a:bodyPr/>
        <a:lstStyle/>
        <a:p>
          <a:endParaRPr lang="en-US"/>
        </a:p>
      </dgm:t>
    </dgm:pt>
    <dgm:pt modelId="{FC16B506-B88F-4E9C-BD85-6B99769D6F9F}" type="pres">
      <dgm:prSet presAssocID="{0AE47FAE-6665-4FDA-9331-9E8036A24D99}" presName="dummy7a" presStyleCnt="0"/>
      <dgm:spPr/>
    </dgm:pt>
    <dgm:pt modelId="{E63AE460-4B0C-4AE6-AF05-C3339800B798}" type="pres">
      <dgm:prSet presAssocID="{0AE47FAE-6665-4FDA-9331-9E8036A24D99}" presName="dummy7b" presStyleCnt="0"/>
      <dgm:spPr/>
    </dgm:pt>
    <dgm:pt modelId="{E1E56702-7D4D-4857-8BAB-B5A87C541994}" type="pres">
      <dgm:prSet presAssocID="{0AE47FAE-6665-4FDA-9331-9E8036A24D99}" presName="wedge7Tx" presStyleLbl="node1" presStyleIdx="6" presStyleCnt="7">
        <dgm:presLayoutVars>
          <dgm:chMax val="0"/>
          <dgm:chPref val="0"/>
          <dgm:bulletEnabled val="1"/>
        </dgm:presLayoutVars>
      </dgm:prSet>
      <dgm:spPr/>
      <dgm:t>
        <a:bodyPr/>
        <a:lstStyle/>
        <a:p>
          <a:endParaRPr lang="en-US"/>
        </a:p>
      </dgm:t>
    </dgm:pt>
    <dgm:pt modelId="{ACD73282-DFC4-4648-81C1-EDA470C8997D}" type="pres">
      <dgm:prSet presAssocID="{5C6CD843-9550-46D2-83DC-C516DBB26CBB}" presName="arrowWedge1" presStyleLbl="fgSibTrans2D1" presStyleIdx="0" presStyleCnt="7"/>
      <dgm:spPr/>
    </dgm:pt>
    <dgm:pt modelId="{AFFE6C7F-3504-4D1D-87F9-6330CE87CC4C}" type="pres">
      <dgm:prSet presAssocID="{2BFC2B3E-E3AC-410A-BA04-F73D639A0193}" presName="arrowWedge2" presStyleLbl="fgSibTrans2D1" presStyleIdx="1" presStyleCnt="7"/>
      <dgm:spPr/>
    </dgm:pt>
    <dgm:pt modelId="{E1E05646-E01A-4D26-A36A-DEBDAD8D92C4}" type="pres">
      <dgm:prSet presAssocID="{F50A0155-57FF-4B60-82EF-F82507F23C41}" presName="arrowWedge3" presStyleLbl="fgSibTrans2D1" presStyleIdx="2" presStyleCnt="7"/>
      <dgm:spPr/>
    </dgm:pt>
    <dgm:pt modelId="{FEE22F58-7B3B-4E85-83B8-8EFA935AAE26}" type="pres">
      <dgm:prSet presAssocID="{E03DAB1F-CF02-44FC-A08E-4404107FEDD3}" presName="arrowWedge4" presStyleLbl="fgSibTrans2D1" presStyleIdx="3" presStyleCnt="7"/>
      <dgm:spPr/>
    </dgm:pt>
    <dgm:pt modelId="{A8AF1B2A-7879-4857-A29C-330F03633E0A}" type="pres">
      <dgm:prSet presAssocID="{F415D8E4-8978-42F4-BD8E-AC6DF5FBD8DA}" presName="arrowWedge5" presStyleLbl="fgSibTrans2D1" presStyleIdx="4" presStyleCnt="7"/>
      <dgm:spPr/>
    </dgm:pt>
    <dgm:pt modelId="{BF157B24-88E2-4DA2-B729-3AC585C2EEEA}" type="pres">
      <dgm:prSet presAssocID="{A0B8BF20-7A80-4D39-B723-080AEC9D8022}" presName="arrowWedge6" presStyleLbl="fgSibTrans2D1" presStyleIdx="5" presStyleCnt="7"/>
      <dgm:spPr/>
    </dgm:pt>
    <dgm:pt modelId="{5C405991-BD84-4B19-A9F9-8CBE2107B96C}" type="pres">
      <dgm:prSet presAssocID="{96AD11D0-1632-4467-93A5-EBBDEF3422E8}" presName="arrowWedge7" presStyleLbl="fgSibTrans2D1" presStyleIdx="6" presStyleCnt="7"/>
      <dgm:spPr/>
    </dgm:pt>
  </dgm:ptLst>
  <dgm:cxnLst>
    <dgm:cxn modelId="{C8EA2136-A611-4AB1-8BE3-3084F54A7344}" type="presOf" srcId="{46748A53-67C2-4968-AAC0-8803FBC19021}" destId="{61749699-D413-412B-A627-131300D97412}" srcOrd="1" destOrd="0" presId="urn:microsoft.com/office/officeart/2005/8/layout/cycle8"/>
    <dgm:cxn modelId="{1DFF9A5F-AF35-450A-9861-2DB1516E40BD}" type="presOf" srcId="{98CC287D-6C92-468A-980E-CAEA74567404}" destId="{8D6080CB-D7BA-4BC9-A814-56335E5AC6DC}" srcOrd="0" destOrd="0" presId="urn:microsoft.com/office/officeart/2005/8/layout/cycle8"/>
    <dgm:cxn modelId="{6C52E723-900C-4970-B213-4D5D2114D2BE}" srcId="{0AE47FAE-6665-4FDA-9331-9E8036A24D99}" destId="{B54C161A-6F2A-4507-BA0C-919C9FD23200}" srcOrd="6" destOrd="0" parTransId="{9F494E1B-ECAA-47BF-9E5C-DC959520A8FF}" sibTransId="{96AD11D0-1632-4467-93A5-EBBDEF3422E8}"/>
    <dgm:cxn modelId="{7FC9BC48-60DE-4660-9975-AA43A8882E72}" type="presOf" srcId="{58124C09-1803-4FCD-9ED4-7512F9146F47}" destId="{753A2B50-828F-425A-A979-B18FF998EAF4}" srcOrd="0" destOrd="0" presId="urn:microsoft.com/office/officeart/2005/8/layout/cycle8"/>
    <dgm:cxn modelId="{BCF489A2-87B3-47AA-BC85-427F909E3A66}" srcId="{0AE47FAE-6665-4FDA-9331-9E8036A24D99}" destId="{98CC287D-6C92-468A-980E-CAEA74567404}" srcOrd="4" destOrd="0" parTransId="{15A4BA6D-2DD6-4252-8353-83676F193787}" sibTransId="{F415D8E4-8978-42F4-BD8E-AC6DF5FBD8DA}"/>
    <dgm:cxn modelId="{D09AF70B-CA86-459E-83B5-0C80E65EDA21}" srcId="{0AE47FAE-6665-4FDA-9331-9E8036A24D99}" destId="{58124C09-1803-4FCD-9ED4-7512F9146F47}" srcOrd="3" destOrd="0" parTransId="{B093B2B0-36BA-428C-B010-D6AD3EFA4020}" sibTransId="{E03DAB1F-CF02-44FC-A08E-4404107FEDD3}"/>
    <dgm:cxn modelId="{7DDE6E95-AEE6-43F5-975F-BF853AC5F233}" type="presOf" srcId="{2EE798A6-7EAA-4EDB-ADA6-43137C84E7B3}" destId="{04E02FE6-BC3E-4FFB-B77D-D4D6C0BF9981}" srcOrd="0" destOrd="0" presId="urn:microsoft.com/office/officeart/2005/8/layout/cycle8"/>
    <dgm:cxn modelId="{3047E4D3-2A65-4A6C-949B-F4BFDCB31877}" srcId="{0AE47FAE-6665-4FDA-9331-9E8036A24D99}" destId="{2EE798A6-7EAA-4EDB-ADA6-43137C84E7B3}" srcOrd="2" destOrd="0" parTransId="{2F019662-9B89-4DBB-9775-401612D0B8AC}" sibTransId="{F50A0155-57FF-4B60-82EF-F82507F23C41}"/>
    <dgm:cxn modelId="{5AABCD6A-6F7F-4C56-90B4-2E637CEF68AD}" type="presOf" srcId="{9239A91E-3E01-4D4C-87D7-9146EEA4067E}" destId="{64302BAB-C054-4BFE-8833-68073525DD0D}" srcOrd="0" destOrd="0" presId="urn:microsoft.com/office/officeart/2005/8/layout/cycle8"/>
    <dgm:cxn modelId="{B16C25CA-4972-4FE0-84FE-CF941E47F92C}" type="presOf" srcId="{9239A91E-3E01-4D4C-87D7-9146EEA4067E}" destId="{367AE36D-8321-4EC5-8889-6E33E81A9D78}" srcOrd="1" destOrd="0" presId="urn:microsoft.com/office/officeart/2005/8/layout/cycle8"/>
    <dgm:cxn modelId="{86486152-BD8F-404A-AB5E-9E856E7F073A}" srcId="{0AE47FAE-6665-4FDA-9331-9E8036A24D99}" destId="{6797C4D8-BCA0-433A-902E-5D937783798F}" srcOrd="1" destOrd="0" parTransId="{B9E95A2F-93DB-4755-88EC-419889AA524E}" sibTransId="{2BFC2B3E-E3AC-410A-BA04-F73D639A0193}"/>
    <dgm:cxn modelId="{56A561F8-99AA-435C-A8E0-CC696518D260}" srcId="{0AE47FAE-6665-4FDA-9331-9E8036A24D99}" destId="{9239A91E-3E01-4D4C-87D7-9146EEA4067E}" srcOrd="5" destOrd="0" parTransId="{32642FBA-B56D-46F1-AF87-2468F8EF4A7F}" sibTransId="{A0B8BF20-7A80-4D39-B723-080AEC9D8022}"/>
    <dgm:cxn modelId="{0547565C-5449-4FFA-AD94-48F58CA8A130}" type="presOf" srcId="{6797C4D8-BCA0-433A-902E-5D937783798F}" destId="{9A0AFE1F-5AA2-49F9-9A75-F78EC34C54DE}" srcOrd="0" destOrd="0" presId="urn:microsoft.com/office/officeart/2005/8/layout/cycle8"/>
    <dgm:cxn modelId="{80798486-C326-4165-8D6B-73F7FCA6CCDD}" type="presOf" srcId="{46748A53-67C2-4968-AAC0-8803FBC19021}" destId="{ED4B8349-1212-457F-8A38-4B4B17BA4954}" srcOrd="0" destOrd="0" presId="urn:microsoft.com/office/officeart/2005/8/layout/cycle8"/>
    <dgm:cxn modelId="{0A61A32D-79B1-4269-A92A-115E5E3DAECB}" type="presOf" srcId="{6797C4D8-BCA0-433A-902E-5D937783798F}" destId="{9EF01870-D727-4DF1-847F-96CB30D27B3C}" srcOrd="1" destOrd="0" presId="urn:microsoft.com/office/officeart/2005/8/layout/cycle8"/>
    <dgm:cxn modelId="{AE4F6D99-F286-4BBE-86E9-18BB2BB4C0AD}" srcId="{0AE47FAE-6665-4FDA-9331-9E8036A24D99}" destId="{46748A53-67C2-4968-AAC0-8803FBC19021}" srcOrd="0" destOrd="0" parTransId="{A46BEC4B-E5DF-4221-9A4C-AB05ADA6160E}" sibTransId="{5C6CD843-9550-46D2-83DC-C516DBB26CBB}"/>
    <dgm:cxn modelId="{4D27B025-D3DD-4C55-9977-4E2775848E9F}" type="presOf" srcId="{B54C161A-6F2A-4507-BA0C-919C9FD23200}" destId="{1CEB27FF-045B-47DD-8152-BC08BFC8F550}" srcOrd="0" destOrd="0" presId="urn:microsoft.com/office/officeart/2005/8/layout/cycle8"/>
    <dgm:cxn modelId="{9F5ED923-F483-40B5-A58F-6569BF86409A}" type="presOf" srcId="{0AE47FAE-6665-4FDA-9331-9E8036A24D99}" destId="{0474C10B-D807-45F7-9A6A-CC4923462D5A}" srcOrd="0" destOrd="0" presId="urn:microsoft.com/office/officeart/2005/8/layout/cycle8"/>
    <dgm:cxn modelId="{18B54CB7-C30F-4139-B15E-4490A69B8163}" type="presOf" srcId="{2EE798A6-7EAA-4EDB-ADA6-43137C84E7B3}" destId="{D95896FA-479A-489D-83F1-69E007F6CAAC}" srcOrd="1" destOrd="0" presId="urn:microsoft.com/office/officeart/2005/8/layout/cycle8"/>
    <dgm:cxn modelId="{4101026B-664F-4DA3-8B60-245E49F26792}" type="presOf" srcId="{98CC287D-6C92-468A-980E-CAEA74567404}" destId="{93AFF2F9-D35C-49F5-8475-E39927B57E23}" srcOrd="1" destOrd="0" presId="urn:microsoft.com/office/officeart/2005/8/layout/cycle8"/>
    <dgm:cxn modelId="{3AD49A12-05E8-45A4-AB8D-9A8FB3875A4B}" type="presOf" srcId="{58124C09-1803-4FCD-9ED4-7512F9146F47}" destId="{139A0CC5-F3CD-42AF-AD8E-0CF70C79AC08}" srcOrd="1" destOrd="0" presId="urn:microsoft.com/office/officeart/2005/8/layout/cycle8"/>
    <dgm:cxn modelId="{14A97A6F-5269-4152-8593-167F80CDD5F0}" type="presOf" srcId="{B54C161A-6F2A-4507-BA0C-919C9FD23200}" destId="{E1E56702-7D4D-4857-8BAB-B5A87C541994}" srcOrd="1" destOrd="0" presId="urn:microsoft.com/office/officeart/2005/8/layout/cycle8"/>
    <dgm:cxn modelId="{DD6B3584-E437-4BE7-86E2-0BA28DC80888}" type="presParOf" srcId="{0474C10B-D807-45F7-9A6A-CC4923462D5A}" destId="{ED4B8349-1212-457F-8A38-4B4B17BA4954}" srcOrd="0" destOrd="0" presId="urn:microsoft.com/office/officeart/2005/8/layout/cycle8"/>
    <dgm:cxn modelId="{1361DB01-32C9-4885-94DC-154709483257}" type="presParOf" srcId="{0474C10B-D807-45F7-9A6A-CC4923462D5A}" destId="{880CF53E-9531-4260-9F9E-9E257250E489}" srcOrd="1" destOrd="0" presId="urn:microsoft.com/office/officeart/2005/8/layout/cycle8"/>
    <dgm:cxn modelId="{2BEE19A6-5F90-4F8A-ABAB-D568A603AD19}" type="presParOf" srcId="{0474C10B-D807-45F7-9A6A-CC4923462D5A}" destId="{321BDDC4-5859-4263-9B55-6225DCD54700}" srcOrd="2" destOrd="0" presId="urn:microsoft.com/office/officeart/2005/8/layout/cycle8"/>
    <dgm:cxn modelId="{5DF1E22D-0FE2-40B4-842A-AEBFF9C252D6}" type="presParOf" srcId="{0474C10B-D807-45F7-9A6A-CC4923462D5A}" destId="{61749699-D413-412B-A627-131300D97412}" srcOrd="3" destOrd="0" presId="urn:microsoft.com/office/officeart/2005/8/layout/cycle8"/>
    <dgm:cxn modelId="{FBD14839-2761-44CB-AF60-BB8878A34FBA}" type="presParOf" srcId="{0474C10B-D807-45F7-9A6A-CC4923462D5A}" destId="{9A0AFE1F-5AA2-49F9-9A75-F78EC34C54DE}" srcOrd="4" destOrd="0" presId="urn:microsoft.com/office/officeart/2005/8/layout/cycle8"/>
    <dgm:cxn modelId="{43F18B4E-4BE3-499F-9313-F4E109559BBB}" type="presParOf" srcId="{0474C10B-D807-45F7-9A6A-CC4923462D5A}" destId="{2B591556-BF19-4250-AB44-EBD651179353}" srcOrd="5" destOrd="0" presId="urn:microsoft.com/office/officeart/2005/8/layout/cycle8"/>
    <dgm:cxn modelId="{2BBBEC43-E397-4785-A91C-EFD147FF73F0}" type="presParOf" srcId="{0474C10B-D807-45F7-9A6A-CC4923462D5A}" destId="{0142B859-9DC6-4056-B3B9-47649EB94B32}" srcOrd="6" destOrd="0" presId="urn:microsoft.com/office/officeart/2005/8/layout/cycle8"/>
    <dgm:cxn modelId="{479EEE73-FBBD-44FC-ADB5-5B3829D81A02}" type="presParOf" srcId="{0474C10B-D807-45F7-9A6A-CC4923462D5A}" destId="{9EF01870-D727-4DF1-847F-96CB30D27B3C}" srcOrd="7" destOrd="0" presId="urn:microsoft.com/office/officeart/2005/8/layout/cycle8"/>
    <dgm:cxn modelId="{C2919B33-527F-456B-A8E6-A56F7EF97573}" type="presParOf" srcId="{0474C10B-D807-45F7-9A6A-CC4923462D5A}" destId="{04E02FE6-BC3E-4FFB-B77D-D4D6C0BF9981}" srcOrd="8" destOrd="0" presId="urn:microsoft.com/office/officeart/2005/8/layout/cycle8"/>
    <dgm:cxn modelId="{AB66D718-B94B-43D1-AC5C-5786D22AB507}" type="presParOf" srcId="{0474C10B-D807-45F7-9A6A-CC4923462D5A}" destId="{923AFA0D-B86E-4125-9E88-FD91A2E5707C}" srcOrd="9" destOrd="0" presId="urn:microsoft.com/office/officeart/2005/8/layout/cycle8"/>
    <dgm:cxn modelId="{CAA94C98-942A-46E2-9DCF-E65989F6E22B}" type="presParOf" srcId="{0474C10B-D807-45F7-9A6A-CC4923462D5A}" destId="{DDC08F3C-C87E-4109-98B3-98B0BD5651AE}" srcOrd="10" destOrd="0" presId="urn:microsoft.com/office/officeart/2005/8/layout/cycle8"/>
    <dgm:cxn modelId="{475C60C4-9D2A-4299-85E0-F837C139CF21}" type="presParOf" srcId="{0474C10B-D807-45F7-9A6A-CC4923462D5A}" destId="{D95896FA-479A-489D-83F1-69E007F6CAAC}" srcOrd="11" destOrd="0" presId="urn:microsoft.com/office/officeart/2005/8/layout/cycle8"/>
    <dgm:cxn modelId="{4B16F78F-C481-49C1-997A-D2A9103B3F4F}" type="presParOf" srcId="{0474C10B-D807-45F7-9A6A-CC4923462D5A}" destId="{753A2B50-828F-425A-A979-B18FF998EAF4}" srcOrd="12" destOrd="0" presId="urn:microsoft.com/office/officeart/2005/8/layout/cycle8"/>
    <dgm:cxn modelId="{4DD1FE13-5478-4534-AFD8-310895084E5B}" type="presParOf" srcId="{0474C10B-D807-45F7-9A6A-CC4923462D5A}" destId="{7F27C9D2-318E-4C69-9C98-DF849D33FEBA}" srcOrd="13" destOrd="0" presId="urn:microsoft.com/office/officeart/2005/8/layout/cycle8"/>
    <dgm:cxn modelId="{56D63A24-ED85-43F8-B1B6-94D2CD79DB41}" type="presParOf" srcId="{0474C10B-D807-45F7-9A6A-CC4923462D5A}" destId="{D9745125-DEE5-45E3-BD29-03B85B7A5851}" srcOrd="14" destOrd="0" presId="urn:microsoft.com/office/officeart/2005/8/layout/cycle8"/>
    <dgm:cxn modelId="{B74DDD6C-88F8-4FC5-A9AD-4468D5724222}" type="presParOf" srcId="{0474C10B-D807-45F7-9A6A-CC4923462D5A}" destId="{139A0CC5-F3CD-42AF-AD8E-0CF70C79AC08}" srcOrd="15" destOrd="0" presId="urn:microsoft.com/office/officeart/2005/8/layout/cycle8"/>
    <dgm:cxn modelId="{14A2F998-D890-4BEA-87F5-6479917F66B0}" type="presParOf" srcId="{0474C10B-D807-45F7-9A6A-CC4923462D5A}" destId="{8D6080CB-D7BA-4BC9-A814-56335E5AC6DC}" srcOrd="16" destOrd="0" presId="urn:microsoft.com/office/officeart/2005/8/layout/cycle8"/>
    <dgm:cxn modelId="{E7FD6A92-779D-4917-A956-974BC78FD1A3}" type="presParOf" srcId="{0474C10B-D807-45F7-9A6A-CC4923462D5A}" destId="{E610203E-9C9D-4663-B704-ED91226F8E85}" srcOrd="17" destOrd="0" presId="urn:microsoft.com/office/officeart/2005/8/layout/cycle8"/>
    <dgm:cxn modelId="{8CDEBD9A-552A-41B2-AF2B-4CF52B1423A1}" type="presParOf" srcId="{0474C10B-D807-45F7-9A6A-CC4923462D5A}" destId="{DD7B32B7-A687-4B54-94AE-559A4CA74C2C}" srcOrd="18" destOrd="0" presId="urn:microsoft.com/office/officeart/2005/8/layout/cycle8"/>
    <dgm:cxn modelId="{520D900C-3C77-475B-AC2B-4C303CEF95B0}" type="presParOf" srcId="{0474C10B-D807-45F7-9A6A-CC4923462D5A}" destId="{93AFF2F9-D35C-49F5-8475-E39927B57E23}" srcOrd="19" destOrd="0" presId="urn:microsoft.com/office/officeart/2005/8/layout/cycle8"/>
    <dgm:cxn modelId="{81484F2A-0083-4998-A011-E59A462BB171}" type="presParOf" srcId="{0474C10B-D807-45F7-9A6A-CC4923462D5A}" destId="{64302BAB-C054-4BFE-8833-68073525DD0D}" srcOrd="20" destOrd="0" presId="urn:microsoft.com/office/officeart/2005/8/layout/cycle8"/>
    <dgm:cxn modelId="{C67679E0-2F50-4065-A0D3-82BB87BF8D73}" type="presParOf" srcId="{0474C10B-D807-45F7-9A6A-CC4923462D5A}" destId="{D3D2EDDD-6C30-4C3F-AB63-B58DAA771D74}" srcOrd="21" destOrd="0" presId="urn:microsoft.com/office/officeart/2005/8/layout/cycle8"/>
    <dgm:cxn modelId="{DD0312B6-D69E-4F71-B607-4F4DF3C3C3C3}" type="presParOf" srcId="{0474C10B-D807-45F7-9A6A-CC4923462D5A}" destId="{D82EC70C-4389-423E-85A1-060A7ABCDC4F}" srcOrd="22" destOrd="0" presId="urn:microsoft.com/office/officeart/2005/8/layout/cycle8"/>
    <dgm:cxn modelId="{19D38AFB-B1A6-44DE-A7B3-85E936F075AC}" type="presParOf" srcId="{0474C10B-D807-45F7-9A6A-CC4923462D5A}" destId="{367AE36D-8321-4EC5-8889-6E33E81A9D78}" srcOrd="23" destOrd="0" presId="urn:microsoft.com/office/officeart/2005/8/layout/cycle8"/>
    <dgm:cxn modelId="{73A063AF-6F5E-4A23-9A65-F3530E326431}" type="presParOf" srcId="{0474C10B-D807-45F7-9A6A-CC4923462D5A}" destId="{1CEB27FF-045B-47DD-8152-BC08BFC8F550}" srcOrd="24" destOrd="0" presId="urn:microsoft.com/office/officeart/2005/8/layout/cycle8"/>
    <dgm:cxn modelId="{70391D30-F09A-42B7-BC96-B7297ECCDA75}" type="presParOf" srcId="{0474C10B-D807-45F7-9A6A-CC4923462D5A}" destId="{FC16B506-B88F-4E9C-BD85-6B99769D6F9F}" srcOrd="25" destOrd="0" presId="urn:microsoft.com/office/officeart/2005/8/layout/cycle8"/>
    <dgm:cxn modelId="{E4C0DA52-7504-4067-93A0-2754CEE1AD17}" type="presParOf" srcId="{0474C10B-D807-45F7-9A6A-CC4923462D5A}" destId="{E63AE460-4B0C-4AE6-AF05-C3339800B798}" srcOrd="26" destOrd="0" presId="urn:microsoft.com/office/officeart/2005/8/layout/cycle8"/>
    <dgm:cxn modelId="{AA49BF9D-EBD0-4810-A376-8BFB04DCC5F0}" type="presParOf" srcId="{0474C10B-D807-45F7-9A6A-CC4923462D5A}" destId="{E1E56702-7D4D-4857-8BAB-B5A87C541994}" srcOrd="27" destOrd="0" presId="urn:microsoft.com/office/officeart/2005/8/layout/cycle8"/>
    <dgm:cxn modelId="{08A1A69C-81EB-4D5F-87C7-5CBE8D7EC7FA}" type="presParOf" srcId="{0474C10B-D807-45F7-9A6A-CC4923462D5A}" destId="{ACD73282-DFC4-4648-81C1-EDA470C8997D}" srcOrd="28" destOrd="0" presId="urn:microsoft.com/office/officeart/2005/8/layout/cycle8"/>
    <dgm:cxn modelId="{43D34365-1A40-4FDE-8D2B-DE9E94547CCC}" type="presParOf" srcId="{0474C10B-D807-45F7-9A6A-CC4923462D5A}" destId="{AFFE6C7F-3504-4D1D-87F9-6330CE87CC4C}" srcOrd="29" destOrd="0" presId="urn:microsoft.com/office/officeart/2005/8/layout/cycle8"/>
    <dgm:cxn modelId="{B00C5198-3EA5-4B8B-B114-E8112D42EAD0}" type="presParOf" srcId="{0474C10B-D807-45F7-9A6A-CC4923462D5A}" destId="{E1E05646-E01A-4D26-A36A-DEBDAD8D92C4}" srcOrd="30" destOrd="0" presId="urn:microsoft.com/office/officeart/2005/8/layout/cycle8"/>
    <dgm:cxn modelId="{D0A217E8-310B-4FFF-A68C-AF670BDB30A5}" type="presParOf" srcId="{0474C10B-D807-45F7-9A6A-CC4923462D5A}" destId="{FEE22F58-7B3B-4E85-83B8-8EFA935AAE26}" srcOrd="31" destOrd="0" presId="urn:microsoft.com/office/officeart/2005/8/layout/cycle8"/>
    <dgm:cxn modelId="{7C4D6A36-237F-453E-8027-54F612CA1C17}" type="presParOf" srcId="{0474C10B-D807-45F7-9A6A-CC4923462D5A}" destId="{A8AF1B2A-7879-4857-A29C-330F03633E0A}" srcOrd="32" destOrd="0" presId="urn:microsoft.com/office/officeart/2005/8/layout/cycle8"/>
    <dgm:cxn modelId="{6A2810A2-404E-41C3-A83B-B0A143B72638}" type="presParOf" srcId="{0474C10B-D807-45F7-9A6A-CC4923462D5A}" destId="{BF157B24-88E2-4DA2-B729-3AC585C2EEEA}" srcOrd="33" destOrd="0" presId="urn:microsoft.com/office/officeart/2005/8/layout/cycle8"/>
    <dgm:cxn modelId="{CD66B036-04AF-4C27-9225-5B238FB2FD36}" type="presParOf" srcId="{0474C10B-D807-45F7-9A6A-CC4923462D5A}" destId="{5C405991-BD84-4B19-A9F9-8CBE2107B96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8349-1212-457F-8A38-4B4B17BA4954}">
      <dsp:nvSpPr>
        <dsp:cNvPr id="0" name=""/>
        <dsp:cNvSpPr/>
      </dsp:nvSpPr>
      <dsp:spPr>
        <a:xfrm>
          <a:off x="1815049" y="283999"/>
          <a:ext cx="4382092" cy="4382092"/>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Clouds</a:t>
          </a:r>
          <a:endParaRPr lang="en-US" sz="1600" kern="1200" dirty="0"/>
        </a:p>
      </dsp:txBody>
      <dsp:txXfrm>
        <a:off x="4117212" y="690907"/>
        <a:ext cx="1043355" cy="834684"/>
      </dsp:txXfrm>
    </dsp:sp>
    <dsp:sp modelId="{9A0AFE1F-5AA2-49F9-9A75-F78EC34C54DE}">
      <dsp:nvSpPr>
        <dsp:cNvPr id="0" name=""/>
        <dsp:cNvSpPr/>
      </dsp:nvSpPr>
      <dsp:spPr>
        <a:xfrm>
          <a:off x="1856973" y="388649"/>
          <a:ext cx="4382092" cy="4382092"/>
        </a:xfrm>
        <a:prstGeom prst="pie">
          <a:avLst>
            <a:gd name="adj1" fmla="val 19285716"/>
            <a:gd name="adj2" fmla="val 771428"/>
          </a:avLst>
        </a:prstGeom>
        <a:solidFill>
          <a:schemeClr val="accent2">
            <a:hueOff val="-1511201"/>
            <a:satOff val="873"/>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Surface Physics</a:t>
          </a:r>
          <a:endParaRPr lang="en-US" sz="1600" kern="1200" dirty="0"/>
        </a:p>
      </dsp:txBody>
      <dsp:txXfrm>
        <a:off x="4833144" y="1977158"/>
        <a:ext cx="1199858" cy="730348"/>
      </dsp:txXfrm>
    </dsp:sp>
    <dsp:sp modelId="{04E02FE6-BC3E-4FFB-B77D-D4D6C0BF9981}">
      <dsp:nvSpPr>
        <dsp:cNvPr id="0" name=""/>
        <dsp:cNvSpPr/>
      </dsp:nvSpPr>
      <dsp:spPr>
        <a:xfrm>
          <a:off x="1836627" y="477335"/>
          <a:ext cx="4382092" cy="4382092"/>
        </a:xfrm>
        <a:prstGeom prst="pie">
          <a:avLst>
            <a:gd name="adj1" fmla="val 771428"/>
            <a:gd name="adj2" fmla="val 3857143"/>
          </a:avLst>
        </a:prstGeom>
        <a:solidFill>
          <a:schemeClr val="accent2">
            <a:hueOff val="-3022401"/>
            <a:satOff val="1745"/>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Water Biophysics</a:t>
          </a:r>
          <a:endParaRPr lang="en-US" sz="1600" kern="1200" dirty="0"/>
        </a:p>
      </dsp:txBody>
      <dsp:txXfrm>
        <a:off x="4650557" y="3072681"/>
        <a:ext cx="1043355" cy="808600"/>
      </dsp:txXfrm>
    </dsp:sp>
    <dsp:sp modelId="{753A2B50-828F-425A-A979-B18FF998EAF4}">
      <dsp:nvSpPr>
        <dsp:cNvPr id="0" name=""/>
        <dsp:cNvSpPr/>
      </dsp:nvSpPr>
      <dsp:spPr>
        <a:xfrm>
          <a:off x="1755246" y="516460"/>
          <a:ext cx="4382092" cy="4382092"/>
        </a:xfrm>
        <a:prstGeom prst="pie">
          <a:avLst>
            <a:gd name="adj1" fmla="val 3857226"/>
            <a:gd name="adj2" fmla="val 6942858"/>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Phyto</a:t>
          </a:r>
          <a:r>
            <a:rPr lang="en-US" sz="1600" kern="1200" dirty="0" smtClean="0"/>
            <a:t>-Plankton Dynamics</a:t>
          </a:r>
          <a:endParaRPr lang="en-US" sz="1600" kern="1200" dirty="0"/>
        </a:p>
      </dsp:txBody>
      <dsp:txXfrm>
        <a:off x="3437656" y="3959533"/>
        <a:ext cx="1017271" cy="730348"/>
      </dsp:txXfrm>
    </dsp:sp>
    <dsp:sp modelId="{8D6080CB-D7BA-4BC9-A814-56335E5AC6DC}">
      <dsp:nvSpPr>
        <dsp:cNvPr id="0" name=""/>
        <dsp:cNvSpPr/>
      </dsp:nvSpPr>
      <dsp:spPr>
        <a:xfrm>
          <a:off x="1673864" y="477335"/>
          <a:ext cx="4382092" cy="4382092"/>
        </a:xfrm>
        <a:prstGeom prst="pie">
          <a:avLst>
            <a:gd name="adj1" fmla="val 6942858"/>
            <a:gd name="adj2" fmla="val 10028574"/>
          </a:avLst>
        </a:prstGeom>
        <a:solidFill>
          <a:schemeClr val="accent2">
            <a:hueOff val="-6044802"/>
            <a:satOff val="3491"/>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Shallow Habitats</a:t>
          </a:r>
          <a:endParaRPr lang="en-US" sz="1600" kern="1200" dirty="0"/>
        </a:p>
      </dsp:txBody>
      <dsp:txXfrm>
        <a:off x="2198672" y="3072681"/>
        <a:ext cx="1043355" cy="808600"/>
      </dsp:txXfrm>
    </dsp:sp>
    <dsp:sp modelId="{64302BAB-C054-4BFE-8833-68073525DD0D}">
      <dsp:nvSpPr>
        <dsp:cNvPr id="0" name=""/>
        <dsp:cNvSpPr/>
      </dsp:nvSpPr>
      <dsp:spPr>
        <a:xfrm>
          <a:off x="1653519" y="388649"/>
          <a:ext cx="4382092" cy="4382092"/>
        </a:xfrm>
        <a:prstGeom prst="pie">
          <a:avLst>
            <a:gd name="adj1" fmla="val 10028574"/>
            <a:gd name="adj2" fmla="val 13114284"/>
          </a:avLst>
        </a:prstGeom>
        <a:solidFill>
          <a:schemeClr val="accent2">
            <a:hueOff val="-7556003"/>
            <a:satOff val="4363"/>
            <a:lumOff val="-8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Floating  Matter</a:t>
          </a:r>
          <a:endParaRPr lang="en-US" sz="1600" kern="1200" dirty="0"/>
        </a:p>
      </dsp:txBody>
      <dsp:txXfrm>
        <a:off x="1859581" y="1977158"/>
        <a:ext cx="1199858" cy="730348"/>
      </dsp:txXfrm>
    </dsp:sp>
    <dsp:sp modelId="{1CEB27FF-045B-47DD-8152-BC08BFC8F550}">
      <dsp:nvSpPr>
        <dsp:cNvPr id="0" name=""/>
        <dsp:cNvSpPr/>
      </dsp:nvSpPr>
      <dsp:spPr>
        <a:xfrm>
          <a:off x="1702848" y="296575"/>
          <a:ext cx="4382092" cy="4382092"/>
        </a:xfrm>
        <a:prstGeom prst="pie">
          <a:avLst>
            <a:gd name="adj1" fmla="val 13114284"/>
            <a:gd name="adj2" fmla="val 16200000"/>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Aerosols</a:t>
          </a:r>
          <a:endParaRPr lang="en-US" sz="1600" kern="1200" dirty="0"/>
        </a:p>
      </dsp:txBody>
      <dsp:txXfrm>
        <a:off x="2739422" y="703484"/>
        <a:ext cx="1043355" cy="834684"/>
      </dsp:txXfrm>
    </dsp:sp>
    <dsp:sp modelId="{ACD73282-DFC4-4648-81C1-EDA470C8997D}">
      <dsp:nvSpPr>
        <dsp:cNvPr id="0" name=""/>
        <dsp:cNvSpPr/>
      </dsp:nvSpPr>
      <dsp:spPr>
        <a:xfrm>
          <a:off x="1543558" y="12726"/>
          <a:ext cx="4924637" cy="4924637"/>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E6C7F-3504-4D1D-87F9-6330CE87CC4C}">
      <dsp:nvSpPr>
        <dsp:cNvPr id="0" name=""/>
        <dsp:cNvSpPr/>
      </dsp:nvSpPr>
      <dsp:spPr>
        <a:xfrm>
          <a:off x="1585836" y="117689"/>
          <a:ext cx="4924637" cy="4924637"/>
        </a:xfrm>
        <a:prstGeom prst="circularArrow">
          <a:avLst>
            <a:gd name="adj1" fmla="val 5085"/>
            <a:gd name="adj2" fmla="val 327528"/>
            <a:gd name="adj3" fmla="val 443744"/>
            <a:gd name="adj4" fmla="val 19285776"/>
            <a:gd name="adj5" fmla="val 5932"/>
          </a:avLst>
        </a:prstGeom>
        <a:solidFill>
          <a:schemeClr val="accent2">
            <a:hueOff val="-1511201"/>
            <a:satOff val="873"/>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05646-E01A-4D26-A36A-DEBDAD8D92C4}">
      <dsp:nvSpPr>
        <dsp:cNvPr id="0" name=""/>
        <dsp:cNvSpPr/>
      </dsp:nvSpPr>
      <dsp:spPr>
        <a:xfrm>
          <a:off x="1565419" y="206168"/>
          <a:ext cx="4924637" cy="4924637"/>
        </a:xfrm>
        <a:prstGeom prst="circularArrow">
          <a:avLst>
            <a:gd name="adj1" fmla="val 5085"/>
            <a:gd name="adj2" fmla="val 327528"/>
            <a:gd name="adj3" fmla="val 3529100"/>
            <a:gd name="adj4" fmla="val 770764"/>
            <a:gd name="adj5" fmla="val 593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2F58-7B3B-4E85-83B8-8EFA935AAE26}">
      <dsp:nvSpPr>
        <dsp:cNvPr id="0" name=""/>
        <dsp:cNvSpPr/>
      </dsp:nvSpPr>
      <dsp:spPr>
        <a:xfrm>
          <a:off x="1483973" y="245074"/>
          <a:ext cx="4924637" cy="4924637"/>
        </a:xfrm>
        <a:prstGeom prst="circularArrow">
          <a:avLst>
            <a:gd name="adj1" fmla="val 5085"/>
            <a:gd name="adj2" fmla="val 327528"/>
            <a:gd name="adj3" fmla="val 6615046"/>
            <a:gd name="adj4" fmla="val 3857426"/>
            <a:gd name="adj5" fmla="val 5932"/>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F1B2A-7879-4857-A29C-330F03633E0A}">
      <dsp:nvSpPr>
        <dsp:cNvPr id="0" name=""/>
        <dsp:cNvSpPr/>
      </dsp:nvSpPr>
      <dsp:spPr>
        <a:xfrm>
          <a:off x="1402528" y="206168"/>
          <a:ext cx="4924637" cy="4924637"/>
        </a:xfrm>
        <a:prstGeom prst="circularArrow">
          <a:avLst>
            <a:gd name="adj1" fmla="val 5085"/>
            <a:gd name="adj2" fmla="val 327528"/>
            <a:gd name="adj3" fmla="val 9701707"/>
            <a:gd name="adj4" fmla="val 6943371"/>
            <a:gd name="adj5" fmla="val 593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B24-88E2-4DA2-B729-3AC585C2EEEA}">
      <dsp:nvSpPr>
        <dsp:cNvPr id="0" name=""/>
        <dsp:cNvSpPr/>
      </dsp:nvSpPr>
      <dsp:spPr>
        <a:xfrm>
          <a:off x="1382110" y="117689"/>
          <a:ext cx="4924637" cy="4924637"/>
        </a:xfrm>
        <a:prstGeom prst="circularArrow">
          <a:avLst>
            <a:gd name="adj1" fmla="val 5085"/>
            <a:gd name="adj2" fmla="val 327528"/>
            <a:gd name="adj3" fmla="val 12786695"/>
            <a:gd name="adj4" fmla="val 10028727"/>
            <a:gd name="adj5" fmla="val 5932"/>
          </a:avLst>
        </a:prstGeom>
        <a:solidFill>
          <a:schemeClr val="accent2">
            <a:hueOff val="-7556003"/>
            <a:satOff val="4363"/>
            <a:lumOff val="-8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05991-BD84-4B19-A9F9-8CBE2107B96C}">
      <dsp:nvSpPr>
        <dsp:cNvPr id="0" name=""/>
        <dsp:cNvSpPr/>
      </dsp:nvSpPr>
      <dsp:spPr>
        <a:xfrm>
          <a:off x="1431794" y="25303"/>
          <a:ext cx="4924637" cy="4924637"/>
        </a:xfrm>
        <a:prstGeom prst="circularArrow">
          <a:avLst>
            <a:gd name="adj1" fmla="val 5085"/>
            <a:gd name="adj2" fmla="val 327528"/>
            <a:gd name="adj3" fmla="val 15872129"/>
            <a:gd name="adj4" fmla="val 13114645"/>
            <a:gd name="adj5" fmla="val 593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8349-1212-457F-8A38-4B4B17BA4954}">
      <dsp:nvSpPr>
        <dsp:cNvPr id="0" name=""/>
        <dsp:cNvSpPr/>
      </dsp:nvSpPr>
      <dsp:spPr>
        <a:xfrm>
          <a:off x="1815049" y="283999"/>
          <a:ext cx="4382092" cy="4382092"/>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Clouds</a:t>
          </a:r>
          <a:endParaRPr lang="en-US" sz="1600" kern="1200" dirty="0"/>
        </a:p>
      </dsp:txBody>
      <dsp:txXfrm>
        <a:off x="4117212" y="690907"/>
        <a:ext cx="1043355" cy="834684"/>
      </dsp:txXfrm>
    </dsp:sp>
    <dsp:sp modelId="{9A0AFE1F-5AA2-49F9-9A75-F78EC34C54DE}">
      <dsp:nvSpPr>
        <dsp:cNvPr id="0" name=""/>
        <dsp:cNvSpPr/>
      </dsp:nvSpPr>
      <dsp:spPr>
        <a:xfrm>
          <a:off x="1856973" y="388649"/>
          <a:ext cx="4382092" cy="4382092"/>
        </a:xfrm>
        <a:prstGeom prst="pie">
          <a:avLst>
            <a:gd name="adj1" fmla="val 19285716"/>
            <a:gd name="adj2" fmla="val 771428"/>
          </a:avLst>
        </a:prstGeom>
        <a:solidFill>
          <a:schemeClr val="accent2">
            <a:hueOff val="-1511201"/>
            <a:satOff val="873"/>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Surface Physics</a:t>
          </a:r>
          <a:endParaRPr lang="en-US" sz="1600" kern="1200" dirty="0"/>
        </a:p>
      </dsp:txBody>
      <dsp:txXfrm>
        <a:off x="4833144" y="1977158"/>
        <a:ext cx="1199858" cy="730348"/>
      </dsp:txXfrm>
    </dsp:sp>
    <dsp:sp modelId="{04E02FE6-BC3E-4FFB-B77D-D4D6C0BF9981}">
      <dsp:nvSpPr>
        <dsp:cNvPr id="0" name=""/>
        <dsp:cNvSpPr/>
      </dsp:nvSpPr>
      <dsp:spPr>
        <a:xfrm>
          <a:off x="1836627" y="477335"/>
          <a:ext cx="4382092" cy="4382092"/>
        </a:xfrm>
        <a:prstGeom prst="pie">
          <a:avLst>
            <a:gd name="adj1" fmla="val 771428"/>
            <a:gd name="adj2" fmla="val 3857143"/>
          </a:avLst>
        </a:prstGeom>
        <a:solidFill>
          <a:schemeClr val="accent2">
            <a:hueOff val="-3022401"/>
            <a:satOff val="1745"/>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Water Biophysics</a:t>
          </a:r>
          <a:endParaRPr lang="en-US" sz="1600" kern="1200" dirty="0"/>
        </a:p>
      </dsp:txBody>
      <dsp:txXfrm>
        <a:off x="4650557" y="3072681"/>
        <a:ext cx="1043355" cy="808600"/>
      </dsp:txXfrm>
    </dsp:sp>
    <dsp:sp modelId="{753A2B50-828F-425A-A979-B18FF998EAF4}">
      <dsp:nvSpPr>
        <dsp:cNvPr id="0" name=""/>
        <dsp:cNvSpPr/>
      </dsp:nvSpPr>
      <dsp:spPr>
        <a:xfrm>
          <a:off x="1755246" y="516460"/>
          <a:ext cx="4382092" cy="4382092"/>
        </a:xfrm>
        <a:prstGeom prst="pie">
          <a:avLst>
            <a:gd name="adj1" fmla="val 3857226"/>
            <a:gd name="adj2" fmla="val 6942858"/>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Phyto</a:t>
          </a:r>
          <a:r>
            <a:rPr lang="en-US" sz="1600" kern="1200" dirty="0" smtClean="0"/>
            <a:t>-Plankton Dynamics</a:t>
          </a:r>
          <a:endParaRPr lang="en-US" sz="1600" kern="1200" dirty="0"/>
        </a:p>
      </dsp:txBody>
      <dsp:txXfrm>
        <a:off x="3437656" y="3959533"/>
        <a:ext cx="1017271" cy="730348"/>
      </dsp:txXfrm>
    </dsp:sp>
    <dsp:sp modelId="{8D6080CB-D7BA-4BC9-A814-56335E5AC6DC}">
      <dsp:nvSpPr>
        <dsp:cNvPr id="0" name=""/>
        <dsp:cNvSpPr/>
      </dsp:nvSpPr>
      <dsp:spPr>
        <a:xfrm>
          <a:off x="1673864" y="477335"/>
          <a:ext cx="4382092" cy="4382092"/>
        </a:xfrm>
        <a:prstGeom prst="pie">
          <a:avLst>
            <a:gd name="adj1" fmla="val 6942858"/>
            <a:gd name="adj2" fmla="val 10028574"/>
          </a:avLst>
        </a:prstGeom>
        <a:solidFill>
          <a:schemeClr val="accent2">
            <a:hueOff val="-6044802"/>
            <a:satOff val="3491"/>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Shallow Habitats</a:t>
          </a:r>
          <a:endParaRPr lang="en-US" sz="1600" kern="1200" dirty="0"/>
        </a:p>
      </dsp:txBody>
      <dsp:txXfrm>
        <a:off x="2198672" y="3072681"/>
        <a:ext cx="1043355" cy="808600"/>
      </dsp:txXfrm>
    </dsp:sp>
    <dsp:sp modelId="{64302BAB-C054-4BFE-8833-68073525DD0D}">
      <dsp:nvSpPr>
        <dsp:cNvPr id="0" name=""/>
        <dsp:cNvSpPr/>
      </dsp:nvSpPr>
      <dsp:spPr>
        <a:xfrm>
          <a:off x="1653519" y="388649"/>
          <a:ext cx="4382092" cy="4382092"/>
        </a:xfrm>
        <a:prstGeom prst="pie">
          <a:avLst>
            <a:gd name="adj1" fmla="val 10028574"/>
            <a:gd name="adj2" fmla="val 13114284"/>
          </a:avLst>
        </a:prstGeom>
        <a:solidFill>
          <a:schemeClr val="accent2">
            <a:hueOff val="-7556003"/>
            <a:satOff val="4363"/>
            <a:lumOff val="-8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Floating  Matter</a:t>
          </a:r>
          <a:endParaRPr lang="en-US" sz="1600" kern="1200" dirty="0"/>
        </a:p>
      </dsp:txBody>
      <dsp:txXfrm>
        <a:off x="1859581" y="1977158"/>
        <a:ext cx="1199858" cy="730348"/>
      </dsp:txXfrm>
    </dsp:sp>
    <dsp:sp modelId="{1CEB27FF-045B-47DD-8152-BC08BFC8F550}">
      <dsp:nvSpPr>
        <dsp:cNvPr id="0" name=""/>
        <dsp:cNvSpPr/>
      </dsp:nvSpPr>
      <dsp:spPr>
        <a:xfrm>
          <a:off x="1312842" y="-420027"/>
          <a:ext cx="4382092" cy="4382092"/>
        </a:xfrm>
        <a:prstGeom prst="pie">
          <a:avLst>
            <a:gd name="adj1" fmla="val 13114284"/>
            <a:gd name="adj2" fmla="val 16200000"/>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Aerosols</a:t>
          </a:r>
          <a:endParaRPr lang="en-US" sz="1600" kern="1200" dirty="0"/>
        </a:p>
      </dsp:txBody>
      <dsp:txXfrm>
        <a:off x="2349416" y="-13119"/>
        <a:ext cx="1043355" cy="834684"/>
      </dsp:txXfrm>
    </dsp:sp>
    <dsp:sp modelId="{ACD73282-DFC4-4648-81C1-EDA470C8997D}">
      <dsp:nvSpPr>
        <dsp:cNvPr id="0" name=""/>
        <dsp:cNvSpPr/>
      </dsp:nvSpPr>
      <dsp:spPr>
        <a:xfrm>
          <a:off x="1543558" y="12726"/>
          <a:ext cx="4924637" cy="4924637"/>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E6C7F-3504-4D1D-87F9-6330CE87CC4C}">
      <dsp:nvSpPr>
        <dsp:cNvPr id="0" name=""/>
        <dsp:cNvSpPr/>
      </dsp:nvSpPr>
      <dsp:spPr>
        <a:xfrm>
          <a:off x="1585836" y="117689"/>
          <a:ext cx="4924637" cy="4924637"/>
        </a:xfrm>
        <a:prstGeom prst="circularArrow">
          <a:avLst>
            <a:gd name="adj1" fmla="val 5085"/>
            <a:gd name="adj2" fmla="val 327528"/>
            <a:gd name="adj3" fmla="val 443744"/>
            <a:gd name="adj4" fmla="val 19285776"/>
            <a:gd name="adj5" fmla="val 5932"/>
          </a:avLst>
        </a:prstGeom>
        <a:solidFill>
          <a:schemeClr val="accent2">
            <a:hueOff val="-1511201"/>
            <a:satOff val="873"/>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05646-E01A-4D26-A36A-DEBDAD8D92C4}">
      <dsp:nvSpPr>
        <dsp:cNvPr id="0" name=""/>
        <dsp:cNvSpPr/>
      </dsp:nvSpPr>
      <dsp:spPr>
        <a:xfrm>
          <a:off x="1565419" y="206168"/>
          <a:ext cx="4924637" cy="4924637"/>
        </a:xfrm>
        <a:prstGeom prst="circularArrow">
          <a:avLst>
            <a:gd name="adj1" fmla="val 5085"/>
            <a:gd name="adj2" fmla="val 327528"/>
            <a:gd name="adj3" fmla="val 3529100"/>
            <a:gd name="adj4" fmla="val 770764"/>
            <a:gd name="adj5" fmla="val 593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2F58-7B3B-4E85-83B8-8EFA935AAE26}">
      <dsp:nvSpPr>
        <dsp:cNvPr id="0" name=""/>
        <dsp:cNvSpPr/>
      </dsp:nvSpPr>
      <dsp:spPr>
        <a:xfrm>
          <a:off x="1483973" y="245074"/>
          <a:ext cx="4924637" cy="4924637"/>
        </a:xfrm>
        <a:prstGeom prst="circularArrow">
          <a:avLst>
            <a:gd name="adj1" fmla="val 5085"/>
            <a:gd name="adj2" fmla="val 327528"/>
            <a:gd name="adj3" fmla="val 6615046"/>
            <a:gd name="adj4" fmla="val 3857426"/>
            <a:gd name="adj5" fmla="val 5932"/>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F1B2A-7879-4857-A29C-330F03633E0A}">
      <dsp:nvSpPr>
        <dsp:cNvPr id="0" name=""/>
        <dsp:cNvSpPr/>
      </dsp:nvSpPr>
      <dsp:spPr>
        <a:xfrm>
          <a:off x="1402528" y="206168"/>
          <a:ext cx="4924637" cy="4924637"/>
        </a:xfrm>
        <a:prstGeom prst="circularArrow">
          <a:avLst>
            <a:gd name="adj1" fmla="val 5085"/>
            <a:gd name="adj2" fmla="val 327528"/>
            <a:gd name="adj3" fmla="val 9701707"/>
            <a:gd name="adj4" fmla="val 6943371"/>
            <a:gd name="adj5" fmla="val 593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B24-88E2-4DA2-B729-3AC585C2EEEA}">
      <dsp:nvSpPr>
        <dsp:cNvPr id="0" name=""/>
        <dsp:cNvSpPr/>
      </dsp:nvSpPr>
      <dsp:spPr>
        <a:xfrm>
          <a:off x="1382110" y="117689"/>
          <a:ext cx="4924637" cy="4924637"/>
        </a:xfrm>
        <a:prstGeom prst="circularArrow">
          <a:avLst>
            <a:gd name="adj1" fmla="val 5085"/>
            <a:gd name="adj2" fmla="val 327528"/>
            <a:gd name="adj3" fmla="val 12786695"/>
            <a:gd name="adj4" fmla="val 10028727"/>
            <a:gd name="adj5" fmla="val 5932"/>
          </a:avLst>
        </a:prstGeom>
        <a:solidFill>
          <a:schemeClr val="accent2">
            <a:hueOff val="-7556003"/>
            <a:satOff val="4363"/>
            <a:lumOff val="-8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05991-BD84-4B19-A9F9-8CBE2107B96C}">
      <dsp:nvSpPr>
        <dsp:cNvPr id="0" name=""/>
        <dsp:cNvSpPr/>
      </dsp:nvSpPr>
      <dsp:spPr>
        <a:xfrm>
          <a:off x="1041788" y="-691300"/>
          <a:ext cx="4924637" cy="4924637"/>
        </a:xfrm>
        <a:prstGeom prst="circularArrow">
          <a:avLst>
            <a:gd name="adj1" fmla="val 5085"/>
            <a:gd name="adj2" fmla="val 327528"/>
            <a:gd name="adj3" fmla="val 15872129"/>
            <a:gd name="adj4" fmla="val 13114645"/>
            <a:gd name="adj5" fmla="val 593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8349-1212-457F-8A38-4B4B17BA4954}">
      <dsp:nvSpPr>
        <dsp:cNvPr id="0" name=""/>
        <dsp:cNvSpPr/>
      </dsp:nvSpPr>
      <dsp:spPr>
        <a:xfrm>
          <a:off x="2145152" y="-340448"/>
          <a:ext cx="4382092" cy="4382092"/>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Clouds</a:t>
          </a:r>
          <a:endParaRPr lang="en-US" sz="1600" kern="1200" dirty="0"/>
        </a:p>
      </dsp:txBody>
      <dsp:txXfrm>
        <a:off x="4447315" y="66459"/>
        <a:ext cx="1043355" cy="834684"/>
      </dsp:txXfrm>
    </dsp:sp>
    <dsp:sp modelId="{9A0AFE1F-5AA2-49F9-9A75-F78EC34C54DE}">
      <dsp:nvSpPr>
        <dsp:cNvPr id="0" name=""/>
        <dsp:cNvSpPr/>
      </dsp:nvSpPr>
      <dsp:spPr>
        <a:xfrm>
          <a:off x="1856973" y="388649"/>
          <a:ext cx="4382092" cy="4382092"/>
        </a:xfrm>
        <a:prstGeom prst="pie">
          <a:avLst>
            <a:gd name="adj1" fmla="val 19285716"/>
            <a:gd name="adj2" fmla="val 771428"/>
          </a:avLst>
        </a:prstGeom>
        <a:solidFill>
          <a:schemeClr val="accent2">
            <a:hueOff val="-1511201"/>
            <a:satOff val="873"/>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Surface Physics</a:t>
          </a:r>
          <a:endParaRPr lang="en-US" sz="1600" kern="1200" dirty="0"/>
        </a:p>
      </dsp:txBody>
      <dsp:txXfrm>
        <a:off x="4833144" y="1977158"/>
        <a:ext cx="1199858" cy="730348"/>
      </dsp:txXfrm>
    </dsp:sp>
    <dsp:sp modelId="{04E02FE6-BC3E-4FFB-B77D-D4D6C0BF9981}">
      <dsp:nvSpPr>
        <dsp:cNvPr id="0" name=""/>
        <dsp:cNvSpPr/>
      </dsp:nvSpPr>
      <dsp:spPr>
        <a:xfrm>
          <a:off x="1836627" y="477335"/>
          <a:ext cx="4382092" cy="4382092"/>
        </a:xfrm>
        <a:prstGeom prst="pie">
          <a:avLst>
            <a:gd name="adj1" fmla="val 771428"/>
            <a:gd name="adj2" fmla="val 3857143"/>
          </a:avLst>
        </a:prstGeom>
        <a:solidFill>
          <a:schemeClr val="accent2">
            <a:hueOff val="-3022401"/>
            <a:satOff val="1745"/>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Water Biophysics</a:t>
          </a:r>
          <a:endParaRPr lang="en-US" sz="1600" kern="1200" dirty="0"/>
        </a:p>
      </dsp:txBody>
      <dsp:txXfrm>
        <a:off x="4650557" y="3072681"/>
        <a:ext cx="1043355" cy="808600"/>
      </dsp:txXfrm>
    </dsp:sp>
    <dsp:sp modelId="{753A2B50-828F-425A-A979-B18FF998EAF4}">
      <dsp:nvSpPr>
        <dsp:cNvPr id="0" name=""/>
        <dsp:cNvSpPr/>
      </dsp:nvSpPr>
      <dsp:spPr>
        <a:xfrm>
          <a:off x="1755246" y="516460"/>
          <a:ext cx="4382092" cy="4382092"/>
        </a:xfrm>
        <a:prstGeom prst="pie">
          <a:avLst>
            <a:gd name="adj1" fmla="val 3857226"/>
            <a:gd name="adj2" fmla="val 6942858"/>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Phyto</a:t>
          </a:r>
          <a:r>
            <a:rPr lang="en-US" sz="1600" kern="1200" dirty="0" smtClean="0"/>
            <a:t>-Plankton Dynamics</a:t>
          </a:r>
          <a:endParaRPr lang="en-US" sz="1600" kern="1200" dirty="0"/>
        </a:p>
      </dsp:txBody>
      <dsp:txXfrm>
        <a:off x="3437656" y="3959533"/>
        <a:ext cx="1017271" cy="730348"/>
      </dsp:txXfrm>
    </dsp:sp>
    <dsp:sp modelId="{8D6080CB-D7BA-4BC9-A814-56335E5AC6DC}">
      <dsp:nvSpPr>
        <dsp:cNvPr id="0" name=""/>
        <dsp:cNvSpPr/>
      </dsp:nvSpPr>
      <dsp:spPr>
        <a:xfrm>
          <a:off x="1673864" y="477335"/>
          <a:ext cx="4382092" cy="4382092"/>
        </a:xfrm>
        <a:prstGeom prst="pie">
          <a:avLst>
            <a:gd name="adj1" fmla="val 6942858"/>
            <a:gd name="adj2" fmla="val 10028574"/>
          </a:avLst>
        </a:prstGeom>
        <a:solidFill>
          <a:schemeClr val="accent2">
            <a:hueOff val="-6044802"/>
            <a:satOff val="3491"/>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Shallow Habitats</a:t>
          </a:r>
          <a:endParaRPr lang="en-US" sz="1600" kern="1200" dirty="0"/>
        </a:p>
      </dsp:txBody>
      <dsp:txXfrm>
        <a:off x="2198672" y="3072681"/>
        <a:ext cx="1043355" cy="808600"/>
      </dsp:txXfrm>
    </dsp:sp>
    <dsp:sp modelId="{64302BAB-C054-4BFE-8833-68073525DD0D}">
      <dsp:nvSpPr>
        <dsp:cNvPr id="0" name=""/>
        <dsp:cNvSpPr/>
      </dsp:nvSpPr>
      <dsp:spPr>
        <a:xfrm>
          <a:off x="1653519" y="388649"/>
          <a:ext cx="4382092" cy="4382092"/>
        </a:xfrm>
        <a:prstGeom prst="pie">
          <a:avLst>
            <a:gd name="adj1" fmla="val 10028574"/>
            <a:gd name="adj2" fmla="val 13114284"/>
          </a:avLst>
        </a:prstGeom>
        <a:solidFill>
          <a:schemeClr val="accent2">
            <a:hueOff val="-7556003"/>
            <a:satOff val="4363"/>
            <a:lumOff val="-8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Floating  Matter</a:t>
          </a:r>
          <a:endParaRPr lang="en-US" sz="1600" kern="1200" dirty="0"/>
        </a:p>
      </dsp:txBody>
      <dsp:txXfrm>
        <a:off x="1859581" y="1977158"/>
        <a:ext cx="1199858" cy="730348"/>
      </dsp:txXfrm>
    </dsp:sp>
    <dsp:sp modelId="{1CEB27FF-045B-47DD-8152-BC08BFC8F550}">
      <dsp:nvSpPr>
        <dsp:cNvPr id="0" name=""/>
        <dsp:cNvSpPr/>
      </dsp:nvSpPr>
      <dsp:spPr>
        <a:xfrm>
          <a:off x="1702848" y="296575"/>
          <a:ext cx="4382092" cy="4382092"/>
        </a:xfrm>
        <a:prstGeom prst="pie">
          <a:avLst>
            <a:gd name="adj1" fmla="val 13114284"/>
            <a:gd name="adj2" fmla="val 16200000"/>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Aerosols</a:t>
          </a:r>
          <a:endParaRPr lang="en-US" sz="1600" kern="1200" dirty="0"/>
        </a:p>
      </dsp:txBody>
      <dsp:txXfrm>
        <a:off x="2739422" y="703484"/>
        <a:ext cx="1043355" cy="834684"/>
      </dsp:txXfrm>
    </dsp:sp>
    <dsp:sp modelId="{ACD73282-DFC4-4648-81C1-EDA470C8997D}">
      <dsp:nvSpPr>
        <dsp:cNvPr id="0" name=""/>
        <dsp:cNvSpPr/>
      </dsp:nvSpPr>
      <dsp:spPr>
        <a:xfrm>
          <a:off x="1873661" y="-611721"/>
          <a:ext cx="4924637" cy="4924637"/>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E6C7F-3504-4D1D-87F9-6330CE87CC4C}">
      <dsp:nvSpPr>
        <dsp:cNvPr id="0" name=""/>
        <dsp:cNvSpPr/>
      </dsp:nvSpPr>
      <dsp:spPr>
        <a:xfrm>
          <a:off x="1585836" y="117689"/>
          <a:ext cx="4924637" cy="4924637"/>
        </a:xfrm>
        <a:prstGeom prst="circularArrow">
          <a:avLst>
            <a:gd name="adj1" fmla="val 5085"/>
            <a:gd name="adj2" fmla="val 327528"/>
            <a:gd name="adj3" fmla="val 443744"/>
            <a:gd name="adj4" fmla="val 19285776"/>
            <a:gd name="adj5" fmla="val 5932"/>
          </a:avLst>
        </a:prstGeom>
        <a:solidFill>
          <a:schemeClr val="accent2">
            <a:hueOff val="-1511201"/>
            <a:satOff val="873"/>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05646-E01A-4D26-A36A-DEBDAD8D92C4}">
      <dsp:nvSpPr>
        <dsp:cNvPr id="0" name=""/>
        <dsp:cNvSpPr/>
      </dsp:nvSpPr>
      <dsp:spPr>
        <a:xfrm>
          <a:off x="1565419" y="206168"/>
          <a:ext cx="4924637" cy="4924637"/>
        </a:xfrm>
        <a:prstGeom prst="circularArrow">
          <a:avLst>
            <a:gd name="adj1" fmla="val 5085"/>
            <a:gd name="adj2" fmla="val 327528"/>
            <a:gd name="adj3" fmla="val 3529100"/>
            <a:gd name="adj4" fmla="val 770764"/>
            <a:gd name="adj5" fmla="val 593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2F58-7B3B-4E85-83B8-8EFA935AAE26}">
      <dsp:nvSpPr>
        <dsp:cNvPr id="0" name=""/>
        <dsp:cNvSpPr/>
      </dsp:nvSpPr>
      <dsp:spPr>
        <a:xfrm>
          <a:off x="1483973" y="245074"/>
          <a:ext cx="4924637" cy="4924637"/>
        </a:xfrm>
        <a:prstGeom prst="circularArrow">
          <a:avLst>
            <a:gd name="adj1" fmla="val 5085"/>
            <a:gd name="adj2" fmla="val 327528"/>
            <a:gd name="adj3" fmla="val 6615046"/>
            <a:gd name="adj4" fmla="val 3857426"/>
            <a:gd name="adj5" fmla="val 5932"/>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F1B2A-7879-4857-A29C-330F03633E0A}">
      <dsp:nvSpPr>
        <dsp:cNvPr id="0" name=""/>
        <dsp:cNvSpPr/>
      </dsp:nvSpPr>
      <dsp:spPr>
        <a:xfrm>
          <a:off x="1402528" y="206168"/>
          <a:ext cx="4924637" cy="4924637"/>
        </a:xfrm>
        <a:prstGeom prst="circularArrow">
          <a:avLst>
            <a:gd name="adj1" fmla="val 5085"/>
            <a:gd name="adj2" fmla="val 327528"/>
            <a:gd name="adj3" fmla="val 9701707"/>
            <a:gd name="adj4" fmla="val 6943371"/>
            <a:gd name="adj5" fmla="val 593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B24-88E2-4DA2-B729-3AC585C2EEEA}">
      <dsp:nvSpPr>
        <dsp:cNvPr id="0" name=""/>
        <dsp:cNvSpPr/>
      </dsp:nvSpPr>
      <dsp:spPr>
        <a:xfrm>
          <a:off x="1382110" y="117689"/>
          <a:ext cx="4924637" cy="4924637"/>
        </a:xfrm>
        <a:prstGeom prst="circularArrow">
          <a:avLst>
            <a:gd name="adj1" fmla="val 5085"/>
            <a:gd name="adj2" fmla="val 327528"/>
            <a:gd name="adj3" fmla="val 12786695"/>
            <a:gd name="adj4" fmla="val 10028727"/>
            <a:gd name="adj5" fmla="val 5932"/>
          </a:avLst>
        </a:prstGeom>
        <a:solidFill>
          <a:schemeClr val="accent2">
            <a:hueOff val="-7556003"/>
            <a:satOff val="4363"/>
            <a:lumOff val="-8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05991-BD84-4B19-A9F9-8CBE2107B96C}">
      <dsp:nvSpPr>
        <dsp:cNvPr id="0" name=""/>
        <dsp:cNvSpPr/>
      </dsp:nvSpPr>
      <dsp:spPr>
        <a:xfrm>
          <a:off x="1431794" y="25303"/>
          <a:ext cx="4924637" cy="4924637"/>
        </a:xfrm>
        <a:prstGeom prst="circularArrow">
          <a:avLst>
            <a:gd name="adj1" fmla="val 5085"/>
            <a:gd name="adj2" fmla="val 327528"/>
            <a:gd name="adj3" fmla="val 15872129"/>
            <a:gd name="adj4" fmla="val 13114645"/>
            <a:gd name="adj5" fmla="val 593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8349-1212-457F-8A38-4B4B17BA4954}">
      <dsp:nvSpPr>
        <dsp:cNvPr id="0" name=""/>
        <dsp:cNvSpPr/>
      </dsp:nvSpPr>
      <dsp:spPr>
        <a:xfrm>
          <a:off x="1815049" y="283999"/>
          <a:ext cx="4382092" cy="4382092"/>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Clouds</a:t>
          </a:r>
          <a:endParaRPr lang="en-US" sz="1600" kern="1200" dirty="0"/>
        </a:p>
      </dsp:txBody>
      <dsp:txXfrm>
        <a:off x="4117212" y="690907"/>
        <a:ext cx="1043355" cy="834684"/>
      </dsp:txXfrm>
    </dsp:sp>
    <dsp:sp modelId="{9A0AFE1F-5AA2-49F9-9A75-F78EC34C54DE}">
      <dsp:nvSpPr>
        <dsp:cNvPr id="0" name=""/>
        <dsp:cNvSpPr/>
      </dsp:nvSpPr>
      <dsp:spPr>
        <a:xfrm>
          <a:off x="2202676" y="355214"/>
          <a:ext cx="4382092" cy="4382092"/>
        </a:xfrm>
        <a:prstGeom prst="pie">
          <a:avLst>
            <a:gd name="adj1" fmla="val 19285716"/>
            <a:gd name="adj2" fmla="val 771428"/>
          </a:avLst>
        </a:prstGeom>
        <a:solidFill>
          <a:schemeClr val="accent2">
            <a:hueOff val="-1511201"/>
            <a:satOff val="873"/>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Surface Physics</a:t>
          </a:r>
          <a:endParaRPr lang="en-US" sz="1600" kern="1200" dirty="0"/>
        </a:p>
      </dsp:txBody>
      <dsp:txXfrm>
        <a:off x="5178847" y="1943723"/>
        <a:ext cx="1199858" cy="730348"/>
      </dsp:txXfrm>
    </dsp:sp>
    <dsp:sp modelId="{04E02FE6-BC3E-4FFB-B77D-D4D6C0BF9981}">
      <dsp:nvSpPr>
        <dsp:cNvPr id="0" name=""/>
        <dsp:cNvSpPr/>
      </dsp:nvSpPr>
      <dsp:spPr>
        <a:xfrm>
          <a:off x="1836627" y="477335"/>
          <a:ext cx="4382092" cy="4382092"/>
        </a:xfrm>
        <a:prstGeom prst="pie">
          <a:avLst>
            <a:gd name="adj1" fmla="val 771428"/>
            <a:gd name="adj2" fmla="val 3857143"/>
          </a:avLst>
        </a:prstGeom>
        <a:solidFill>
          <a:schemeClr val="accent2">
            <a:hueOff val="-3022401"/>
            <a:satOff val="1745"/>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Water Biophysics</a:t>
          </a:r>
          <a:endParaRPr lang="en-US" sz="1600" kern="1200" dirty="0"/>
        </a:p>
      </dsp:txBody>
      <dsp:txXfrm>
        <a:off x="4650557" y="3072681"/>
        <a:ext cx="1043355" cy="808600"/>
      </dsp:txXfrm>
    </dsp:sp>
    <dsp:sp modelId="{753A2B50-828F-425A-A979-B18FF998EAF4}">
      <dsp:nvSpPr>
        <dsp:cNvPr id="0" name=""/>
        <dsp:cNvSpPr/>
      </dsp:nvSpPr>
      <dsp:spPr>
        <a:xfrm>
          <a:off x="1755246" y="516460"/>
          <a:ext cx="4382092" cy="4382092"/>
        </a:xfrm>
        <a:prstGeom prst="pie">
          <a:avLst>
            <a:gd name="adj1" fmla="val 3857226"/>
            <a:gd name="adj2" fmla="val 6942858"/>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Phyto</a:t>
          </a:r>
          <a:r>
            <a:rPr lang="en-US" sz="1600" kern="1200" dirty="0" smtClean="0"/>
            <a:t>-Plankton Dynamics</a:t>
          </a:r>
          <a:endParaRPr lang="en-US" sz="1600" kern="1200" dirty="0"/>
        </a:p>
      </dsp:txBody>
      <dsp:txXfrm>
        <a:off x="3437656" y="3959533"/>
        <a:ext cx="1017271" cy="730348"/>
      </dsp:txXfrm>
    </dsp:sp>
    <dsp:sp modelId="{8D6080CB-D7BA-4BC9-A814-56335E5AC6DC}">
      <dsp:nvSpPr>
        <dsp:cNvPr id="0" name=""/>
        <dsp:cNvSpPr/>
      </dsp:nvSpPr>
      <dsp:spPr>
        <a:xfrm>
          <a:off x="1673864" y="477335"/>
          <a:ext cx="4382092" cy="4382092"/>
        </a:xfrm>
        <a:prstGeom prst="pie">
          <a:avLst>
            <a:gd name="adj1" fmla="val 6942858"/>
            <a:gd name="adj2" fmla="val 10028574"/>
          </a:avLst>
        </a:prstGeom>
        <a:solidFill>
          <a:schemeClr val="accent2">
            <a:hueOff val="-6044802"/>
            <a:satOff val="3491"/>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Shallow Habitats</a:t>
          </a:r>
          <a:endParaRPr lang="en-US" sz="1600" kern="1200" dirty="0"/>
        </a:p>
      </dsp:txBody>
      <dsp:txXfrm>
        <a:off x="2198672" y="3072681"/>
        <a:ext cx="1043355" cy="808600"/>
      </dsp:txXfrm>
    </dsp:sp>
    <dsp:sp modelId="{64302BAB-C054-4BFE-8833-68073525DD0D}">
      <dsp:nvSpPr>
        <dsp:cNvPr id="0" name=""/>
        <dsp:cNvSpPr/>
      </dsp:nvSpPr>
      <dsp:spPr>
        <a:xfrm>
          <a:off x="1653519" y="388649"/>
          <a:ext cx="4382092" cy="4382092"/>
        </a:xfrm>
        <a:prstGeom prst="pie">
          <a:avLst>
            <a:gd name="adj1" fmla="val 10028574"/>
            <a:gd name="adj2" fmla="val 13114284"/>
          </a:avLst>
        </a:prstGeom>
        <a:solidFill>
          <a:schemeClr val="accent2">
            <a:hueOff val="-7556003"/>
            <a:satOff val="4363"/>
            <a:lumOff val="-8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Floating  Matter</a:t>
          </a:r>
          <a:endParaRPr lang="en-US" sz="1600" kern="1200" dirty="0"/>
        </a:p>
      </dsp:txBody>
      <dsp:txXfrm>
        <a:off x="1859581" y="1977158"/>
        <a:ext cx="1199858" cy="730348"/>
      </dsp:txXfrm>
    </dsp:sp>
    <dsp:sp modelId="{1CEB27FF-045B-47DD-8152-BC08BFC8F550}">
      <dsp:nvSpPr>
        <dsp:cNvPr id="0" name=""/>
        <dsp:cNvSpPr/>
      </dsp:nvSpPr>
      <dsp:spPr>
        <a:xfrm>
          <a:off x="1702848" y="296575"/>
          <a:ext cx="4382092" cy="4382092"/>
        </a:xfrm>
        <a:prstGeom prst="pie">
          <a:avLst>
            <a:gd name="adj1" fmla="val 13114284"/>
            <a:gd name="adj2" fmla="val 16200000"/>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Aerosols</a:t>
          </a:r>
          <a:endParaRPr lang="en-US" sz="1600" kern="1200" dirty="0"/>
        </a:p>
      </dsp:txBody>
      <dsp:txXfrm>
        <a:off x="2739422" y="703484"/>
        <a:ext cx="1043355" cy="834684"/>
      </dsp:txXfrm>
    </dsp:sp>
    <dsp:sp modelId="{ACD73282-DFC4-4648-81C1-EDA470C8997D}">
      <dsp:nvSpPr>
        <dsp:cNvPr id="0" name=""/>
        <dsp:cNvSpPr/>
      </dsp:nvSpPr>
      <dsp:spPr>
        <a:xfrm>
          <a:off x="1543558" y="12726"/>
          <a:ext cx="4924637" cy="4924637"/>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E6C7F-3504-4D1D-87F9-6330CE87CC4C}">
      <dsp:nvSpPr>
        <dsp:cNvPr id="0" name=""/>
        <dsp:cNvSpPr/>
      </dsp:nvSpPr>
      <dsp:spPr>
        <a:xfrm>
          <a:off x="1931540" y="84253"/>
          <a:ext cx="4924637" cy="4924637"/>
        </a:xfrm>
        <a:prstGeom prst="circularArrow">
          <a:avLst>
            <a:gd name="adj1" fmla="val 5085"/>
            <a:gd name="adj2" fmla="val 327528"/>
            <a:gd name="adj3" fmla="val 443744"/>
            <a:gd name="adj4" fmla="val 19285776"/>
            <a:gd name="adj5" fmla="val 5932"/>
          </a:avLst>
        </a:prstGeom>
        <a:solidFill>
          <a:schemeClr val="accent2">
            <a:hueOff val="-1511201"/>
            <a:satOff val="873"/>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05646-E01A-4D26-A36A-DEBDAD8D92C4}">
      <dsp:nvSpPr>
        <dsp:cNvPr id="0" name=""/>
        <dsp:cNvSpPr/>
      </dsp:nvSpPr>
      <dsp:spPr>
        <a:xfrm>
          <a:off x="1565419" y="206168"/>
          <a:ext cx="4924637" cy="4924637"/>
        </a:xfrm>
        <a:prstGeom prst="circularArrow">
          <a:avLst>
            <a:gd name="adj1" fmla="val 5085"/>
            <a:gd name="adj2" fmla="val 327528"/>
            <a:gd name="adj3" fmla="val 3529100"/>
            <a:gd name="adj4" fmla="val 770764"/>
            <a:gd name="adj5" fmla="val 593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2F58-7B3B-4E85-83B8-8EFA935AAE26}">
      <dsp:nvSpPr>
        <dsp:cNvPr id="0" name=""/>
        <dsp:cNvSpPr/>
      </dsp:nvSpPr>
      <dsp:spPr>
        <a:xfrm>
          <a:off x="1483973" y="245074"/>
          <a:ext cx="4924637" cy="4924637"/>
        </a:xfrm>
        <a:prstGeom prst="circularArrow">
          <a:avLst>
            <a:gd name="adj1" fmla="val 5085"/>
            <a:gd name="adj2" fmla="val 327528"/>
            <a:gd name="adj3" fmla="val 6615046"/>
            <a:gd name="adj4" fmla="val 3857426"/>
            <a:gd name="adj5" fmla="val 5932"/>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F1B2A-7879-4857-A29C-330F03633E0A}">
      <dsp:nvSpPr>
        <dsp:cNvPr id="0" name=""/>
        <dsp:cNvSpPr/>
      </dsp:nvSpPr>
      <dsp:spPr>
        <a:xfrm>
          <a:off x="1402528" y="206168"/>
          <a:ext cx="4924637" cy="4924637"/>
        </a:xfrm>
        <a:prstGeom prst="circularArrow">
          <a:avLst>
            <a:gd name="adj1" fmla="val 5085"/>
            <a:gd name="adj2" fmla="val 327528"/>
            <a:gd name="adj3" fmla="val 9701707"/>
            <a:gd name="adj4" fmla="val 6943371"/>
            <a:gd name="adj5" fmla="val 593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B24-88E2-4DA2-B729-3AC585C2EEEA}">
      <dsp:nvSpPr>
        <dsp:cNvPr id="0" name=""/>
        <dsp:cNvSpPr/>
      </dsp:nvSpPr>
      <dsp:spPr>
        <a:xfrm>
          <a:off x="1382110" y="117689"/>
          <a:ext cx="4924637" cy="4924637"/>
        </a:xfrm>
        <a:prstGeom prst="circularArrow">
          <a:avLst>
            <a:gd name="adj1" fmla="val 5085"/>
            <a:gd name="adj2" fmla="val 327528"/>
            <a:gd name="adj3" fmla="val 12786695"/>
            <a:gd name="adj4" fmla="val 10028727"/>
            <a:gd name="adj5" fmla="val 5932"/>
          </a:avLst>
        </a:prstGeom>
        <a:solidFill>
          <a:schemeClr val="accent2">
            <a:hueOff val="-7556003"/>
            <a:satOff val="4363"/>
            <a:lumOff val="-8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05991-BD84-4B19-A9F9-8CBE2107B96C}">
      <dsp:nvSpPr>
        <dsp:cNvPr id="0" name=""/>
        <dsp:cNvSpPr/>
      </dsp:nvSpPr>
      <dsp:spPr>
        <a:xfrm>
          <a:off x="1431794" y="25303"/>
          <a:ext cx="4924637" cy="4924637"/>
        </a:xfrm>
        <a:prstGeom prst="circularArrow">
          <a:avLst>
            <a:gd name="adj1" fmla="val 5085"/>
            <a:gd name="adj2" fmla="val 327528"/>
            <a:gd name="adj3" fmla="val 15872129"/>
            <a:gd name="adj4" fmla="val 13114645"/>
            <a:gd name="adj5" fmla="val 593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8349-1212-457F-8A38-4B4B17BA4954}">
      <dsp:nvSpPr>
        <dsp:cNvPr id="0" name=""/>
        <dsp:cNvSpPr/>
      </dsp:nvSpPr>
      <dsp:spPr>
        <a:xfrm>
          <a:off x="1815049" y="283999"/>
          <a:ext cx="4382092" cy="4382092"/>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Clouds</a:t>
          </a:r>
          <a:endParaRPr lang="en-US" sz="1600" kern="1200" dirty="0"/>
        </a:p>
      </dsp:txBody>
      <dsp:txXfrm>
        <a:off x="4117212" y="690907"/>
        <a:ext cx="1043355" cy="834684"/>
      </dsp:txXfrm>
    </dsp:sp>
    <dsp:sp modelId="{9A0AFE1F-5AA2-49F9-9A75-F78EC34C54DE}">
      <dsp:nvSpPr>
        <dsp:cNvPr id="0" name=""/>
        <dsp:cNvSpPr/>
      </dsp:nvSpPr>
      <dsp:spPr>
        <a:xfrm>
          <a:off x="1856973" y="388649"/>
          <a:ext cx="4382092" cy="4382092"/>
        </a:xfrm>
        <a:prstGeom prst="pie">
          <a:avLst>
            <a:gd name="adj1" fmla="val 19285716"/>
            <a:gd name="adj2" fmla="val 771428"/>
          </a:avLst>
        </a:prstGeom>
        <a:solidFill>
          <a:schemeClr val="accent2">
            <a:hueOff val="-1511201"/>
            <a:satOff val="873"/>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Surface Physics</a:t>
          </a:r>
          <a:endParaRPr lang="en-US" sz="1600" kern="1200" dirty="0"/>
        </a:p>
      </dsp:txBody>
      <dsp:txXfrm>
        <a:off x="4833144" y="1977158"/>
        <a:ext cx="1199858" cy="730348"/>
      </dsp:txXfrm>
    </dsp:sp>
    <dsp:sp modelId="{04E02FE6-BC3E-4FFB-B77D-D4D6C0BF9981}">
      <dsp:nvSpPr>
        <dsp:cNvPr id="0" name=""/>
        <dsp:cNvSpPr/>
      </dsp:nvSpPr>
      <dsp:spPr>
        <a:xfrm>
          <a:off x="2148851" y="662785"/>
          <a:ext cx="4382092" cy="4382092"/>
        </a:xfrm>
        <a:prstGeom prst="pie">
          <a:avLst>
            <a:gd name="adj1" fmla="val 771428"/>
            <a:gd name="adj2" fmla="val 3857143"/>
          </a:avLst>
        </a:prstGeom>
        <a:solidFill>
          <a:schemeClr val="accent2">
            <a:hueOff val="-3022401"/>
            <a:satOff val="1745"/>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Water Biophysics</a:t>
          </a:r>
          <a:endParaRPr lang="en-US" sz="1600" kern="1200" dirty="0"/>
        </a:p>
      </dsp:txBody>
      <dsp:txXfrm>
        <a:off x="4962781" y="3258131"/>
        <a:ext cx="1043355" cy="808600"/>
      </dsp:txXfrm>
    </dsp:sp>
    <dsp:sp modelId="{753A2B50-828F-425A-A979-B18FF998EAF4}">
      <dsp:nvSpPr>
        <dsp:cNvPr id="0" name=""/>
        <dsp:cNvSpPr/>
      </dsp:nvSpPr>
      <dsp:spPr>
        <a:xfrm>
          <a:off x="1755246" y="516460"/>
          <a:ext cx="4382092" cy="4382092"/>
        </a:xfrm>
        <a:prstGeom prst="pie">
          <a:avLst>
            <a:gd name="adj1" fmla="val 3857226"/>
            <a:gd name="adj2" fmla="val 6942858"/>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Phyto</a:t>
          </a:r>
          <a:r>
            <a:rPr lang="en-US" sz="1600" kern="1200" dirty="0" smtClean="0"/>
            <a:t>-Plankton Dynamics</a:t>
          </a:r>
          <a:endParaRPr lang="en-US" sz="1600" kern="1200" dirty="0"/>
        </a:p>
      </dsp:txBody>
      <dsp:txXfrm>
        <a:off x="3437656" y="3959533"/>
        <a:ext cx="1017271" cy="730348"/>
      </dsp:txXfrm>
    </dsp:sp>
    <dsp:sp modelId="{8D6080CB-D7BA-4BC9-A814-56335E5AC6DC}">
      <dsp:nvSpPr>
        <dsp:cNvPr id="0" name=""/>
        <dsp:cNvSpPr/>
      </dsp:nvSpPr>
      <dsp:spPr>
        <a:xfrm>
          <a:off x="1673864" y="477335"/>
          <a:ext cx="4382092" cy="4382092"/>
        </a:xfrm>
        <a:prstGeom prst="pie">
          <a:avLst>
            <a:gd name="adj1" fmla="val 6942858"/>
            <a:gd name="adj2" fmla="val 10028574"/>
          </a:avLst>
        </a:prstGeom>
        <a:solidFill>
          <a:schemeClr val="accent2">
            <a:hueOff val="-6044802"/>
            <a:satOff val="3491"/>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Shallow Habitats</a:t>
          </a:r>
          <a:endParaRPr lang="en-US" sz="1600" kern="1200" dirty="0"/>
        </a:p>
      </dsp:txBody>
      <dsp:txXfrm>
        <a:off x="2198672" y="3072681"/>
        <a:ext cx="1043355" cy="808600"/>
      </dsp:txXfrm>
    </dsp:sp>
    <dsp:sp modelId="{64302BAB-C054-4BFE-8833-68073525DD0D}">
      <dsp:nvSpPr>
        <dsp:cNvPr id="0" name=""/>
        <dsp:cNvSpPr/>
      </dsp:nvSpPr>
      <dsp:spPr>
        <a:xfrm>
          <a:off x="1653519" y="388649"/>
          <a:ext cx="4382092" cy="4382092"/>
        </a:xfrm>
        <a:prstGeom prst="pie">
          <a:avLst>
            <a:gd name="adj1" fmla="val 10028574"/>
            <a:gd name="adj2" fmla="val 13114284"/>
          </a:avLst>
        </a:prstGeom>
        <a:solidFill>
          <a:schemeClr val="accent2">
            <a:hueOff val="-7556003"/>
            <a:satOff val="4363"/>
            <a:lumOff val="-8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Floating  Matter</a:t>
          </a:r>
          <a:endParaRPr lang="en-US" sz="1600" kern="1200" dirty="0"/>
        </a:p>
      </dsp:txBody>
      <dsp:txXfrm>
        <a:off x="1859581" y="1977158"/>
        <a:ext cx="1199858" cy="730348"/>
      </dsp:txXfrm>
    </dsp:sp>
    <dsp:sp modelId="{1CEB27FF-045B-47DD-8152-BC08BFC8F550}">
      <dsp:nvSpPr>
        <dsp:cNvPr id="0" name=""/>
        <dsp:cNvSpPr/>
      </dsp:nvSpPr>
      <dsp:spPr>
        <a:xfrm>
          <a:off x="1702848" y="296575"/>
          <a:ext cx="4382092" cy="4382092"/>
        </a:xfrm>
        <a:prstGeom prst="pie">
          <a:avLst>
            <a:gd name="adj1" fmla="val 13114284"/>
            <a:gd name="adj2" fmla="val 16200000"/>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Aerosols</a:t>
          </a:r>
          <a:endParaRPr lang="en-US" sz="1600" kern="1200" dirty="0"/>
        </a:p>
      </dsp:txBody>
      <dsp:txXfrm>
        <a:off x="2739422" y="703484"/>
        <a:ext cx="1043355" cy="834684"/>
      </dsp:txXfrm>
    </dsp:sp>
    <dsp:sp modelId="{ACD73282-DFC4-4648-81C1-EDA470C8997D}">
      <dsp:nvSpPr>
        <dsp:cNvPr id="0" name=""/>
        <dsp:cNvSpPr/>
      </dsp:nvSpPr>
      <dsp:spPr>
        <a:xfrm>
          <a:off x="1543558" y="12726"/>
          <a:ext cx="4924637" cy="4924637"/>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E6C7F-3504-4D1D-87F9-6330CE87CC4C}">
      <dsp:nvSpPr>
        <dsp:cNvPr id="0" name=""/>
        <dsp:cNvSpPr/>
      </dsp:nvSpPr>
      <dsp:spPr>
        <a:xfrm>
          <a:off x="1585836" y="117689"/>
          <a:ext cx="4924637" cy="4924637"/>
        </a:xfrm>
        <a:prstGeom prst="circularArrow">
          <a:avLst>
            <a:gd name="adj1" fmla="val 5085"/>
            <a:gd name="adj2" fmla="val 327528"/>
            <a:gd name="adj3" fmla="val 443744"/>
            <a:gd name="adj4" fmla="val 19285776"/>
            <a:gd name="adj5" fmla="val 5932"/>
          </a:avLst>
        </a:prstGeom>
        <a:solidFill>
          <a:schemeClr val="accent2">
            <a:hueOff val="-1511201"/>
            <a:satOff val="873"/>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05646-E01A-4D26-A36A-DEBDAD8D92C4}">
      <dsp:nvSpPr>
        <dsp:cNvPr id="0" name=""/>
        <dsp:cNvSpPr/>
      </dsp:nvSpPr>
      <dsp:spPr>
        <a:xfrm>
          <a:off x="1877643" y="391618"/>
          <a:ext cx="4924637" cy="4924637"/>
        </a:xfrm>
        <a:prstGeom prst="circularArrow">
          <a:avLst>
            <a:gd name="adj1" fmla="val 5085"/>
            <a:gd name="adj2" fmla="val 327528"/>
            <a:gd name="adj3" fmla="val 3529100"/>
            <a:gd name="adj4" fmla="val 770764"/>
            <a:gd name="adj5" fmla="val 593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2F58-7B3B-4E85-83B8-8EFA935AAE26}">
      <dsp:nvSpPr>
        <dsp:cNvPr id="0" name=""/>
        <dsp:cNvSpPr/>
      </dsp:nvSpPr>
      <dsp:spPr>
        <a:xfrm>
          <a:off x="1483973" y="245074"/>
          <a:ext cx="4924637" cy="4924637"/>
        </a:xfrm>
        <a:prstGeom prst="circularArrow">
          <a:avLst>
            <a:gd name="adj1" fmla="val 5085"/>
            <a:gd name="adj2" fmla="val 327528"/>
            <a:gd name="adj3" fmla="val 6615046"/>
            <a:gd name="adj4" fmla="val 3857426"/>
            <a:gd name="adj5" fmla="val 5932"/>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F1B2A-7879-4857-A29C-330F03633E0A}">
      <dsp:nvSpPr>
        <dsp:cNvPr id="0" name=""/>
        <dsp:cNvSpPr/>
      </dsp:nvSpPr>
      <dsp:spPr>
        <a:xfrm>
          <a:off x="1402528" y="206168"/>
          <a:ext cx="4924637" cy="4924637"/>
        </a:xfrm>
        <a:prstGeom prst="circularArrow">
          <a:avLst>
            <a:gd name="adj1" fmla="val 5085"/>
            <a:gd name="adj2" fmla="val 327528"/>
            <a:gd name="adj3" fmla="val 9701707"/>
            <a:gd name="adj4" fmla="val 6943371"/>
            <a:gd name="adj5" fmla="val 593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B24-88E2-4DA2-B729-3AC585C2EEEA}">
      <dsp:nvSpPr>
        <dsp:cNvPr id="0" name=""/>
        <dsp:cNvSpPr/>
      </dsp:nvSpPr>
      <dsp:spPr>
        <a:xfrm>
          <a:off x="1382110" y="117689"/>
          <a:ext cx="4924637" cy="4924637"/>
        </a:xfrm>
        <a:prstGeom prst="circularArrow">
          <a:avLst>
            <a:gd name="adj1" fmla="val 5085"/>
            <a:gd name="adj2" fmla="val 327528"/>
            <a:gd name="adj3" fmla="val 12786695"/>
            <a:gd name="adj4" fmla="val 10028727"/>
            <a:gd name="adj5" fmla="val 5932"/>
          </a:avLst>
        </a:prstGeom>
        <a:solidFill>
          <a:schemeClr val="accent2">
            <a:hueOff val="-7556003"/>
            <a:satOff val="4363"/>
            <a:lumOff val="-8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05991-BD84-4B19-A9F9-8CBE2107B96C}">
      <dsp:nvSpPr>
        <dsp:cNvPr id="0" name=""/>
        <dsp:cNvSpPr/>
      </dsp:nvSpPr>
      <dsp:spPr>
        <a:xfrm>
          <a:off x="1431794" y="25303"/>
          <a:ext cx="4924637" cy="4924637"/>
        </a:xfrm>
        <a:prstGeom prst="circularArrow">
          <a:avLst>
            <a:gd name="adj1" fmla="val 5085"/>
            <a:gd name="adj2" fmla="val 327528"/>
            <a:gd name="adj3" fmla="val 15872129"/>
            <a:gd name="adj4" fmla="val 13114645"/>
            <a:gd name="adj5" fmla="val 593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8349-1212-457F-8A38-4B4B17BA4954}">
      <dsp:nvSpPr>
        <dsp:cNvPr id="0" name=""/>
        <dsp:cNvSpPr/>
      </dsp:nvSpPr>
      <dsp:spPr>
        <a:xfrm>
          <a:off x="1815049" y="283999"/>
          <a:ext cx="4382092" cy="4382092"/>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Clouds</a:t>
          </a:r>
          <a:endParaRPr lang="en-US" sz="1600" kern="1200" dirty="0"/>
        </a:p>
      </dsp:txBody>
      <dsp:txXfrm>
        <a:off x="4117212" y="690907"/>
        <a:ext cx="1043355" cy="834684"/>
      </dsp:txXfrm>
    </dsp:sp>
    <dsp:sp modelId="{9A0AFE1F-5AA2-49F9-9A75-F78EC34C54DE}">
      <dsp:nvSpPr>
        <dsp:cNvPr id="0" name=""/>
        <dsp:cNvSpPr/>
      </dsp:nvSpPr>
      <dsp:spPr>
        <a:xfrm>
          <a:off x="1856973" y="388649"/>
          <a:ext cx="4382092" cy="4382092"/>
        </a:xfrm>
        <a:prstGeom prst="pie">
          <a:avLst>
            <a:gd name="adj1" fmla="val 19285716"/>
            <a:gd name="adj2" fmla="val 771428"/>
          </a:avLst>
        </a:prstGeom>
        <a:solidFill>
          <a:schemeClr val="accent2">
            <a:hueOff val="-1511201"/>
            <a:satOff val="873"/>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Surface Physics</a:t>
          </a:r>
          <a:endParaRPr lang="en-US" sz="1600" kern="1200" dirty="0"/>
        </a:p>
      </dsp:txBody>
      <dsp:txXfrm>
        <a:off x="4833144" y="1977158"/>
        <a:ext cx="1199858" cy="730348"/>
      </dsp:txXfrm>
    </dsp:sp>
    <dsp:sp modelId="{04E02FE6-BC3E-4FFB-B77D-D4D6C0BF9981}">
      <dsp:nvSpPr>
        <dsp:cNvPr id="0" name=""/>
        <dsp:cNvSpPr/>
      </dsp:nvSpPr>
      <dsp:spPr>
        <a:xfrm>
          <a:off x="1836627" y="477335"/>
          <a:ext cx="4382092" cy="4382092"/>
        </a:xfrm>
        <a:prstGeom prst="pie">
          <a:avLst>
            <a:gd name="adj1" fmla="val 771428"/>
            <a:gd name="adj2" fmla="val 3857143"/>
          </a:avLst>
        </a:prstGeom>
        <a:solidFill>
          <a:schemeClr val="accent2">
            <a:hueOff val="-3022401"/>
            <a:satOff val="1745"/>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Water Biophysics</a:t>
          </a:r>
          <a:endParaRPr lang="en-US" sz="1600" kern="1200" dirty="0"/>
        </a:p>
      </dsp:txBody>
      <dsp:txXfrm>
        <a:off x="4650557" y="3072681"/>
        <a:ext cx="1043355" cy="808600"/>
      </dsp:txXfrm>
    </dsp:sp>
    <dsp:sp modelId="{753A2B50-828F-425A-A979-B18FF998EAF4}">
      <dsp:nvSpPr>
        <dsp:cNvPr id="0" name=""/>
        <dsp:cNvSpPr/>
      </dsp:nvSpPr>
      <dsp:spPr>
        <a:xfrm>
          <a:off x="1732941" y="1055370"/>
          <a:ext cx="4382092" cy="4382092"/>
        </a:xfrm>
        <a:prstGeom prst="pie">
          <a:avLst>
            <a:gd name="adj1" fmla="val 3857226"/>
            <a:gd name="adj2" fmla="val 6942858"/>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Phyto</a:t>
          </a:r>
          <a:r>
            <a:rPr lang="en-US" sz="1600" kern="1200" dirty="0" smtClean="0"/>
            <a:t>-Plankton Dynamics</a:t>
          </a:r>
          <a:endParaRPr lang="en-US" sz="1600" kern="1200" dirty="0"/>
        </a:p>
      </dsp:txBody>
      <dsp:txXfrm>
        <a:off x="3415351" y="4498443"/>
        <a:ext cx="1017271" cy="730348"/>
      </dsp:txXfrm>
    </dsp:sp>
    <dsp:sp modelId="{8D6080CB-D7BA-4BC9-A814-56335E5AC6DC}">
      <dsp:nvSpPr>
        <dsp:cNvPr id="0" name=""/>
        <dsp:cNvSpPr/>
      </dsp:nvSpPr>
      <dsp:spPr>
        <a:xfrm>
          <a:off x="1673864" y="477335"/>
          <a:ext cx="4382092" cy="4382092"/>
        </a:xfrm>
        <a:prstGeom prst="pie">
          <a:avLst>
            <a:gd name="adj1" fmla="val 6942858"/>
            <a:gd name="adj2" fmla="val 10028574"/>
          </a:avLst>
        </a:prstGeom>
        <a:solidFill>
          <a:schemeClr val="accent2">
            <a:hueOff val="-6044802"/>
            <a:satOff val="3491"/>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Shallow Habitats</a:t>
          </a:r>
          <a:endParaRPr lang="en-US" sz="1600" kern="1200" dirty="0"/>
        </a:p>
      </dsp:txBody>
      <dsp:txXfrm>
        <a:off x="2198672" y="3072681"/>
        <a:ext cx="1043355" cy="808600"/>
      </dsp:txXfrm>
    </dsp:sp>
    <dsp:sp modelId="{64302BAB-C054-4BFE-8833-68073525DD0D}">
      <dsp:nvSpPr>
        <dsp:cNvPr id="0" name=""/>
        <dsp:cNvSpPr/>
      </dsp:nvSpPr>
      <dsp:spPr>
        <a:xfrm>
          <a:off x="1653519" y="388649"/>
          <a:ext cx="4382092" cy="4382092"/>
        </a:xfrm>
        <a:prstGeom prst="pie">
          <a:avLst>
            <a:gd name="adj1" fmla="val 10028574"/>
            <a:gd name="adj2" fmla="val 13114284"/>
          </a:avLst>
        </a:prstGeom>
        <a:solidFill>
          <a:schemeClr val="accent2">
            <a:hueOff val="-7556003"/>
            <a:satOff val="4363"/>
            <a:lumOff val="-8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Floating  Matter</a:t>
          </a:r>
          <a:endParaRPr lang="en-US" sz="1600" kern="1200" dirty="0"/>
        </a:p>
      </dsp:txBody>
      <dsp:txXfrm>
        <a:off x="1859581" y="1977158"/>
        <a:ext cx="1199858" cy="730348"/>
      </dsp:txXfrm>
    </dsp:sp>
    <dsp:sp modelId="{1CEB27FF-045B-47DD-8152-BC08BFC8F550}">
      <dsp:nvSpPr>
        <dsp:cNvPr id="0" name=""/>
        <dsp:cNvSpPr/>
      </dsp:nvSpPr>
      <dsp:spPr>
        <a:xfrm>
          <a:off x="1702848" y="296575"/>
          <a:ext cx="4382092" cy="4382092"/>
        </a:xfrm>
        <a:prstGeom prst="pie">
          <a:avLst>
            <a:gd name="adj1" fmla="val 13114284"/>
            <a:gd name="adj2" fmla="val 16200000"/>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Aerosols</a:t>
          </a:r>
          <a:endParaRPr lang="en-US" sz="1600" kern="1200" dirty="0"/>
        </a:p>
      </dsp:txBody>
      <dsp:txXfrm>
        <a:off x="2739422" y="703484"/>
        <a:ext cx="1043355" cy="834684"/>
      </dsp:txXfrm>
    </dsp:sp>
    <dsp:sp modelId="{ACD73282-DFC4-4648-81C1-EDA470C8997D}">
      <dsp:nvSpPr>
        <dsp:cNvPr id="0" name=""/>
        <dsp:cNvSpPr/>
      </dsp:nvSpPr>
      <dsp:spPr>
        <a:xfrm>
          <a:off x="1543558" y="12726"/>
          <a:ext cx="4924637" cy="4924637"/>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E6C7F-3504-4D1D-87F9-6330CE87CC4C}">
      <dsp:nvSpPr>
        <dsp:cNvPr id="0" name=""/>
        <dsp:cNvSpPr/>
      </dsp:nvSpPr>
      <dsp:spPr>
        <a:xfrm>
          <a:off x="1585836" y="117689"/>
          <a:ext cx="4924637" cy="4924637"/>
        </a:xfrm>
        <a:prstGeom prst="circularArrow">
          <a:avLst>
            <a:gd name="adj1" fmla="val 5085"/>
            <a:gd name="adj2" fmla="val 327528"/>
            <a:gd name="adj3" fmla="val 443744"/>
            <a:gd name="adj4" fmla="val 19285776"/>
            <a:gd name="adj5" fmla="val 5932"/>
          </a:avLst>
        </a:prstGeom>
        <a:solidFill>
          <a:schemeClr val="accent2">
            <a:hueOff val="-1511201"/>
            <a:satOff val="873"/>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05646-E01A-4D26-A36A-DEBDAD8D92C4}">
      <dsp:nvSpPr>
        <dsp:cNvPr id="0" name=""/>
        <dsp:cNvSpPr/>
      </dsp:nvSpPr>
      <dsp:spPr>
        <a:xfrm>
          <a:off x="1565419" y="206168"/>
          <a:ext cx="4924637" cy="4924637"/>
        </a:xfrm>
        <a:prstGeom prst="circularArrow">
          <a:avLst>
            <a:gd name="adj1" fmla="val 5085"/>
            <a:gd name="adj2" fmla="val 327528"/>
            <a:gd name="adj3" fmla="val 3529100"/>
            <a:gd name="adj4" fmla="val 770764"/>
            <a:gd name="adj5" fmla="val 593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2F58-7B3B-4E85-83B8-8EFA935AAE26}">
      <dsp:nvSpPr>
        <dsp:cNvPr id="0" name=""/>
        <dsp:cNvSpPr/>
      </dsp:nvSpPr>
      <dsp:spPr>
        <a:xfrm>
          <a:off x="1461668" y="783983"/>
          <a:ext cx="4924637" cy="4924637"/>
        </a:xfrm>
        <a:prstGeom prst="circularArrow">
          <a:avLst>
            <a:gd name="adj1" fmla="val 5085"/>
            <a:gd name="adj2" fmla="val 327528"/>
            <a:gd name="adj3" fmla="val 6615046"/>
            <a:gd name="adj4" fmla="val 3857426"/>
            <a:gd name="adj5" fmla="val 5932"/>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F1B2A-7879-4857-A29C-330F03633E0A}">
      <dsp:nvSpPr>
        <dsp:cNvPr id="0" name=""/>
        <dsp:cNvSpPr/>
      </dsp:nvSpPr>
      <dsp:spPr>
        <a:xfrm>
          <a:off x="1402528" y="206168"/>
          <a:ext cx="4924637" cy="4924637"/>
        </a:xfrm>
        <a:prstGeom prst="circularArrow">
          <a:avLst>
            <a:gd name="adj1" fmla="val 5085"/>
            <a:gd name="adj2" fmla="val 327528"/>
            <a:gd name="adj3" fmla="val 9701707"/>
            <a:gd name="adj4" fmla="val 6943371"/>
            <a:gd name="adj5" fmla="val 593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B24-88E2-4DA2-B729-3AC585C2EEEA}">
      <dsp:nvSpPr>
        <dsp:cNvPr id="0" name=""/>
        <dsp:cNvSpPr/>
      </dsp:nvSpPr>
      <dsp:spPr>
        <a:xfrm>
          <a:off x="1382110" y="117689"/>
          <a:ext cx="4924637" cy="4924637"/>
        </a:xfrm>
        <a:prstGeom prst="circularArrow">
          <a:avLst>
            <a:gd name="adj1" fmla="val 5085"/>
            <a:gd name="adj2" fmla="val 327528"/>
            <a:gd name="adj3" fmla="val 12786695"/>
            <a:gd name="adj4" fmla="val 10028727"/>
            <a:gd name="adj5" fmla="val 5932"/>
          </a:avLst>
        </a:prstGeom>
        <a:solidFill>
          <a:schemeClr val="accent2">
            <a:hueOff val="-7556003"/>
            <a:satOff val="4363"/>
            <a:lumOff val="-8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05991-BD84-4B19-A9F9-8CBE2107B96C}">
      <dsp:nvSpPr>
        <dsp:cNvPr id="0" name=""/>
        <dsp:cNvSpPr/>
      </dsp:nvSpPr>
      <dsp:spPr>
        <a:xfrm>
          <a:off x="1431794" y="25303"/>
          <a:ext cx="4924637" cy="4924637"/>
        </a:xfrm>
        <a:prstGeom prst="circularArrow">
          <a:avLst>
            <a:gd name="adj1" fmla="val 5085"/>
            <a:gd name="adj2" fmla="val 327528"/>
            <a:gd name="adj3" fmla="val 15872129"/>
            <a:gd name="adj4" fmla="val 13114645"/>
            <a:gd name="adj5" fmla="val 593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8349-1212-457F-8A38-4B4B17BA4954}">
      <dsp:nvSpPr>
        <dsp:cNvPr id="0" name=""/>
        <dsp:cNvSpPr/>
      </dsp:nvSpPr>
      <dsp:spPr>
        <a:xfrm>
          <a:off x="1815049" y="283999"/>
          <a:ext cx="4382092" cy="4382092"/>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Clouds</a:t>
          </a:r>
          <a:endParaRPr lang="en-US" sz="1600" kern="1200" dirty="0"/>
        </a:p>
      </dsp:txBody>
      <dsp:txXfrm>
        <a:off x="4117212" y="690907"/>
        <a:ext cx="1043355" cy="834684"/>
      </dsp:txXfrm>
    </dsp:sp>
    <dsp:sp modelId="{9A0AFE1F-5AA2-49F9-9A75-F78EC34C54DE}">
      <dsp:nvSpPr>
        <dsp:cNvPr id="0" name=""/>
        <dsp:cNvSpPr/>
      </dsp:nvSpPr>
      <dsp:spPr>
        <a:xfrm>
          <a:off x="1856973" y="388649"/>
          <a:ext cx="4382092" cy="4382092"/>
        </a:xfrm>
        <a:prstGeom prst="pie">
          <a:avLst>
            <a:gd name="adj1" fmla="val 19285716"/>
            <a:gd name="adj2" fmla="val 771428"/>
          </a:avLst>
        </a:prstGeom>
        <a:solidFill>
          <a:schemeClr val="accent2">
            <a:hueOff val="-1511201"/>
            <a:satOff val="873"/>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Surface Physics</a:t>
          </a:r>
          <a:endParaRPr lang="en-US" sz="1600" kern="1200" dirty="0"/>
        </a:p>
      </dsp:txBody>
      <dsp:txXfrm>
        <a:off x="4833144" y="1977158"/>
        <a:ext cx="1199858" cy="730348"/>
      </dsp:txXfrm>
    </dsp:sp>
    <dsp:sp modelId="{04E02FE6-BC3E-4FFB-B77D-D4D6C0BF9981}">
      <dsp:nvSpPr>
        <dsp:cNvPr id="0" name=""/>
        <dsp:cNvSpPr/>
      </dsp:nvSpPr>
      <dsp:spPr>
        <a:xfrm>
          <a:off x="1836627" y="477335"/>
          <a:ext cx="4382092" cy="4382092"/>
        </a:xfrm>
        <a:prstGeom prst="pie">
          <a:avLst>
            <a:gd name="adj1" fmla="val 771428"/>
            <a:gd name="adj2" fmla="val 3857143"/>
          </a:avLst>
        </a:prstGeom>
        <a:solidFill>
          <a:schemeClr val="accent2">
            <a:hueOff val="-3022401"/>
            <a:satOff val="1745"/>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Water Biophysics</a:t>
          </a:r>
          <a:endParaRPr lang="en-US" sz="1600" kern="1200" dirty="0"/>
        </a:p>
      </dsp:txBody>
      <dsp:txXfrm>
        <a:off x="4650557" y="3072681"/>
        <a:ext cx="1043355" cy="808600"/>
      </dsp:txXfrm>
    </dsp:sp>
    <dsp:sp modelId="{753A2B50-828F-425A-A979-B18FF998EAF4}">
      <dsp:nvSpPr>
        <dsp:cNvPr id="0" name=""/>
        <dsp:cNvSpPr/>
      </dsp:nvSpPr>
      <dsp:spPr>
        <a:xfrm>
          <a:off x="1755246" y="516460"/>
          <a:ext cx="4382092" cy="4382092"/>
        </a:xfrm>
        <a:prstGeom prst="pie">
          <a:avLst>
            <a:gd name="adj1" fmla="val 3857226"/>
            <a:gd name="adj2" fmla="val 6942858"/>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Phyto</a:t>
          </a:r>
          <a:r>
            <a:rPr lang="en-US" sz="1600" kern="1200" dirty="0" smtClean="0"/>
            <a:t>-Plankton Dynamics</a:t>
          </a:r>
          <a:endParaRPr lang="en-US" sz="1600" kern="1200" dirty="0"/>
        </a:p>
      </dsp:txBody>
      <dsp:txXfrm>
        <a:off x="3437656" y="3959533"/>
        <a:ext cx="1017271" cy="730348"/>
      </dsp:txXfrm>
    </dsp:sp>
    <dsp:sp modelId="{8D6080CB-D7BA-4BC9-A814-56335E5AC6DC}">
      <dsp:nvSpPr>
        <dsp:cNvPr id="0" name=""/>
        <dsp:cNvSpPr/>
      </dsp:nvSpPr>
      <dsp:spPr>
        <a:xfrm>
          <a:off x="1138591" y="811995"/>
          <a:ext cx="4382092" cy="4382092"/>
        </a:xfrm>
        <a:prstGeom prst="pie">
          <a:avLst>
            <a:gd name="adj1" fmla="val 6942858"/>
            <a:gd name="adj2" fmla="val 10028574"/>
          </a:avLst>
        </a:prstGeom>
        <a:solidFill>
          <a:schemeClr val="accent2">
            <a:hueOff val="-6044802"/>
            <a:satOff val="3491"/>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Shallow Habitats</a:t>
          </a:r>
          <a:endParaRPr lang="en-US" sz="1600" kern="1200" dirty="0"/>
        </a:p>
      </dsp:txBody>
      <dsp:txXfrm>
        <a:off x="1663399" y="3407342"/>
        <a:ext cx="1043355" cy="808600"/>
      </dsp:txXfrm>
    </dsp:sp>
    <dsp:sp modelId="{64302BAB-C054-4BFE-8833-68073525DD0D}">
      <dsp:nvSpPr>
        <dsp:cNvPr id="0" name=""/>
        <dsp:cNvSpPr/>
      </dsp:nvSpPr>
      <dsp:spPr>
        <a:xfrm>
          <a:off x="1653519" y="388649"/>
          <a:ext cx="4382092" cy="4382092"/>
        </a:xfrm>
        <a:prstGeom prst="pie">
          <a:avLst>
            <a:gd name="adj1" fmla="val 10028574"/>
            <a:gd name="adj2" fmla="val 13114284"/>
          </a:avLst>
        </a:prstGeom>
        <a:solidFill>
          <a:schemeClr val="accent2">
            <a:hueOff val="-7556003"/>
            <a:satOff val="4363"/>
            <a:lumOff val="-8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Floating  Matter</a:t>
          </a:r>
          <a:endParaRPr lang="en-US" sz="1600" kern="1200" dirty="0"/>
        </a:p>
      </dsp:txBody>
      <dsp:txXfrm>
        <a:off x="1859581" y="1977158"/>
        <a:ext cx="1199858" cy="730348"/>
      </dsp:txXfrm>
    </dsp:sp>
    <dsp:sp modelId="{1CEB27FF-045B-47DD-8152-BC08BFC8F550}">
      <dsp:nvSpPr>
        <dsp:cNvPr id="0" name=""/>
        <dsp:cNvSpPr/>
      </dsp:nvSpPr>
      <dsp:spPr>
        <a:xfrm>
          <a:off x="1702848" y="296575"/>
          <a:ext cx="4382092" cy="4382092"/>
        </a:xfrm>
        <a:prstGeom prst="pie">
          <a:avLst>
            <a:gd name="adj1" fmla="val 13114284"/>
            <a:gd name="adj2" fmla="val 16200000"/>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Aerosols</a:t>
          </a:r>
          <a:endParaRPr lang="en-US" sz="1600" kern="1200" dirty="0"/>
        </a:p>
      </dsp:txBody>
      <dsp:txXfrm>
        <a:off x="2739422" y="703484"/>
        <a:ext cx="1043355" cy="834684"/>
      </dsp:txXfrm>
    </dsp:sp>
    <dsp:sp modelId="{ACD73282-DFC4-4648-81C1-EDA470C8997D}">
      <dsp:nvSpPr>
        <dsp:cNvPr id="0" name=""/>
        <dsp:cNvSpPr/>
      </dsp:nvSpPr>
      <dsp:spPr>
        <a:xfrm>
          <a:off x="1543558" y="12726"/>
          <a:ext cx="4924637" cy="4924637"/>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E6C7F-3504-4D1D-87F9-6330CE87CC4C}">
      <dsp:nvSpPr>
        <dsp:cNvPr id="0" name=""/>
        <dsp:cNvSpPr/>
      </dsp:nvSpPr>
      <dsp:spPr>
        <a:xfrm>
          <a:off x="1585836" y="117689"/>
          <a:ext cx="4924637" cy="4924637"/>
        </a:xfrm>
        <a:prstGeom prst="circularArrow">
          <a:avLst>
            <a:gd name="adj1" fmla="val 5085"/>
            <a:gd name="adj2" fmla="val 327528"/>
            <a:gd name="adj3" fmla="val 443744"/>
            <a:gd name="adj4" fmla="val 19285776"/>
            <a:gd name="adj5" fmla="val 5932"/>
          </a:avLst>
        </a:prstGeom>
        <a:solidFill>
          <a:schemeClr val="accent2">
            <a:hueOff val="-1511201"/>
            <a:satOff val="873"/>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05646-E01A-4D26-A36A-DEBDAD8D92C4}">
      <dsp:nvSpPr>
        <dsp:cNvPr id="0" name=""/>
        <dsp:cNvSpPr/>
      </dsp:nvSpPr>
      <dsp:spPr>
        <a:xfrm>
          <a:off x="1565419" y="206168"/>
          <a:ext cx="4924637" cy="4924637"/>
        </a:xfrm>
        <a:prstGeom prst="circularArrow">
          <a:avLst>
            <a:gd name="adj1" fmla="val 5085"/>
            <a:gd name="adj2" fmla="val 327528"/>
            <a:gd name="adj3" fmla="val 3529100"/>
            <a:gd name="adj4" fmla="val 770764"/>
            <a:gd name="adj5" fmla="val 593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2F58-7B3B-4E85-83B8-8EFA935AAE26}">
      <dsp:nvSpPr>
        <dsp:cNvPr id="0" name=""/>
        <dsp:cNvSpPr/>
      </dsp:nvSpPr>
      <dsp:spPr>
        <a:xfrm>
          <a:off x="1483973" y="245074"/>
          <a:ext cx="4924637" cy="4924637"/>
        </a:xfrm>
        <a:prstGeom prst="circularArrow">
          <a:avLst>
            <a:gd name="adj1" fmla="val 5085"/>
            <a:gd name="adj2" fmla="val 327528"/>
            <a:gd name="adj3" fmla="val 6615046"/>
            <a:gd name="adj4" fmla="val 3857426"/>
            <a:gd name="adj5" fmla="val 5932"/>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F1B2A-7879-4857-A29C-330F03633E0A}">
      <dsp:nvSpPr>
        <dsp:cNvPr id="0" name=""/>
        <dsp:cNvSpPr/>
      </dsp:nvSpPr>
      <dsp:spPr>
        <a:xfrm>
          <a:off x="867255" y="540829"/>
          <a:ext cx="4924637" cy="4924637"/>
        </a:xfrm>
        <a:prstGeom prst="circularArrow">
          <a:avLst>
            <a:gd name="adj1" fmla="val 5085"/>
            <a:gd name="adj2" fmla="val 327528"/>
            <a:gd name="adj3" fmla="val 9701707"/>
            <a:gd name="adj4" fmla="val 6943371"/>
            <a:gd name="adj5" fmla="val 593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B24-88E2-4DA2-B729-3AC585C2EEEA}">
      <dsp:nvSpPr>
        <dsp:cNvPr id="0" name=""/>
        <dsp:cNvSpPr/>
      </dsp:nvSpPr>
      <dsp:spPr>
        <a:xfrm>
          <a:off x="1382110" y="117689"/>
          <a:ext cx="4924637" cy="4924637"/>
        </a:xfrm>
        <a:prstGeom prst="circularArrow">
          <a:avLst>
            <a:gd name="adj1" fmla="val 5085"/>
            <a:gd name="adj2" fmla="val 327528"/>
            <a:gd name="adj3" fmla="val 12786695"/>
            <a:gd name="adj4" fmla="val 10028727"/>
            <a:gd name="adj5" fmla="val 5932"/>
          </a:avLst>
        </a:prstGeom>
        <a:solidFill>
          <a:schemeClr val="accent2">
            <a:hueOff val="-7556003"/>
            <a:satOff val="4363"/>
            <a:lumOff val="-8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05991-BD84-4B19-A9F9-8CBE2107B96C}">
      <dsp:nvSpPr>
        <dsp:cNvPr id="0" name=""/>
        <dsp:cNvSpPr/>
      </dsp:nvSpPr>
      <dsp:spPr>
        <a:xfrm>
          <a:off x="1431794" y="25303"/>
          <a:ext cx="4924637" cy="4924637"/>
        </a:xfrm>
        <a:prstGeom prst="circularArrow">
          <a:avLst>
            <a:gd name="adj1" fmla="val 5085"/>
            <a:gd name="adj2" fmla="val 327528"/>
            <a:gd name="adj3" fmla="val 15872129"/>
            <a:gd name="adj4" fmla="val 13114645"/>
            <a:gd name="adj5" fmla="val 593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8349-1212-457F-8A38-4B4B17BA4954}">
      <dsp:nvSpPr>
        <dsp:cNvPr id="0" name=""/>
        <dsp:cNvSpPr/>
      </dsp:nvSpPr>
      <dsp:spPr>
        <a:xfrm>
          <a:off x="1815049" y="283999"/>
          <a:ext cx="4382092" cy="4382092"/>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Clouds</a:t>
          </a:r>
          <a:endParaRPr lang="en-US" sz="1600" kern="1200" dirty="0"/>
        </a:p>
      </dsp:txBody>
      <dsp:txXfrm>
        <a:off x="4117212" y="690907"/>
        <a:ext cx="1043355" cy="834684"/>
      </dsp:txXfrm>
    </dsp:sp>
    <dsp:sp modelId="{9A0AFE1F-5AA2-49F9-9A75-F78EC34C54DE}">
      <dsp:nvSpPr>
        <dsp:cNvPr id="0" name=""/>
        <dsp:cNvSpPr/>
      </dsp:nvSpPr>
      <dsp:spPr>
        <a:xfrm>
          <a:off x="1856973" y="388649"/>
          <a:ext cx="4382092" cy="4382092"/>
        </a:xfrm>
        <a:prstGeom prst="pie">
          <a:avLst>
            <a:gd name="adj1" fmla="val 19285716"/>
            <a:gd name="adj2" fmla="val 771428"/>
          </a:avLst>
        </a:prstGeom>
        <a:solidFill>
          <a:schemeClr val="accent2">
            <a:hueOff val="-1511201"/>
            <a:satOff val="873"/>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Surface Physics</a:t>
          </a:r>
          <a:endParaRPr lang="en-US" sz="1600" kern="1200" dirty="0"/>
        </a:p>
      </dsp:txBody>
      <dsp:txXfrm>
        <a:off x="4833144" y="1977158"/>
        <a:ext cx="1199858" cy="730348"/>
      </dsp:txXfrm>
    </dsp:sp>
    <dsp:sp modelId="{04E02FE6-BC3E-4FFB-B77D-D4D6C0BF9981}">
      <dsp:nvSpPr>
        <dsp:cNvPr id="0" name=""/>
        <dsp:cNvSpPr/>
      </dsp:nvSpPr>
      <dsp:spPr>
        <a:xfrm>
          <a:off x="1836627" y="477335"/>
          <a:ext cx="4382092" cy="4382092"/>
        </a:xfrm>
        <a:prstGeom prst="pie">
          <a:avLst>
            <a:gd name="adj1" fmla="val 771428"/>
            <a:gd name="adj2" fmla="val 3857143"/>
          </a:avLst>
        </a:prstGeom>
        <a:solidFill>
          <a:schemeClr val="accent2">
            <a:hueOff val="-3022401"/>
            <a:satOff val="1745"/>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Water Biophysics</a:t>
          </a:r>
          <a:endParaRPr lang="en-US" sz="1600" kern="1200" dirty="0"/>
        </a:p>
      </dsp:txBody>
      <dsp:txXfrm>
        <a:off x="4650557" y="3072681"/>
        <a:ext cx="1043355" cy="808600"/>
      </dsp:txXfrm>
    </dsp:sp>
    <dsp:sp modelId="{753A2B50-828F-425A-A979-B18FF998EAF4}">
      <dsp:nvSpPr>
        <dsp:cNvPr id="0" name=""/>
        <dsp:cNvSpPr/>
      </dsp:nvSpPr>
      <dsp:spPr>
        <a:xfrm>
          <a:off x="1755246" y="516460"/>
          <a:ext cx="4382092" cy="4382092"/>
        </a:xfrm>
        <a:prstGeom prst="pie">
          <a:avLst>
            <a:gd name="adj1" fmla="val 3857226"/>
            <a:gd name="adj2" fmla="val 6942858"/>
          </a:avLst>
        </a:prstGeom>
        <a:solidFill>
          <a:schemeClr val="accent2">
            <a:hueOff val="-4533602"/>
            <a:satOff val="261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Phyto</a:t>
          </a:r>
          <a:r>
            <a:rPr lang="en-US" sz="1600" kern="1200" dirty="0" smtClean="0"/>
            <a:t>-Plankton Dynamics</a:t>
          </a:r>
          <a:endParaRPr lang="en-US" sz="1600" kern="1200" dirty="0"/>
        </a:p>
      </dsp:txBody>
      <dsp:txXfrm>
        <a:off x="3437656" y="3959533"/>
        <a:ext cx="1017271" cy="730348"/>
      </dsp:txXfrm>
    </dsp:sp>
    <dsp:sp modelId="{8D6080CB-D7BA-4BC9-A814-56335E5AC6DC}">
      <dsp:nvSpPr>
        <dsp:cNvPr id="0" name=""/>
        <dsp:cNvSpPr/>
      </dsp:nvSpPr>
      <dsp:spPr>
        <a:xfrm>
          <a:off x="1673864" y="477335"/>
          <a:ext cx="4382092" cy="4382092"/>
        </a:xfrm>
        <a:prstGeom prst="pie">
          <a:avLst>
            <a:gd name="adj1" fmla="val 6942858"/>
            <a:gd name="adj2" fmla="val 10028574"/>
          </a:avLst>
        </a:prstGeom>
        <a:solidFill>
          <a:schemeClr val="accent2">
            <a:hueOff val="-6044802"/>
            <a:satOff val="3491"/>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Shallow Habitats</a:t>
          </a:r>
          <a:endParaRPr lang="en-US" sz="1600" kern="1200" dirty="0"/>
        </a:p>
      </dsp:txBody>
      <dsp:txXfrm>
        <a:off x="2198672" y="3072681"/>
        <a:ext cx="1043355" cy="808600"/>
      </dsp:txXfrm>
    </dsp:sp>
    <dsp:sp modelId="{64302BAB-C054-4BFE-8833-68073525DD0D}">
      <dsp:nvSpPr>
        <dsp:cNvPr id="0" name=""/>
        <dsp:cNvSpPr/>
      </dsp:nvSpPr>
      <dsp:spPr>
        <a:xfrm>
          <a:off x="1006765" y="281683"/>
          <a:ext cx="4382092" cy="4382092"/>
        </a:xfrm>
        <a:prstGeom prst="pie">
          <a:avLst>
            <a:gd name="adj1" fmla="val 10028574"/>
            <a:gd name="adj2" fmla="val 13114284"/>
          </a:avLst>
        </a:prstGeom>
        <a:solidFill>
          <a:schemeClr val="accent2">
            <a:hueOff val="-7556003"/>
            <a:satOff val="4363"/>
            <a:lumOff val="-8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Floating  Matter</a:t>
          </a:r>
          <a:endParaRPr lang="en-US" sz="1600" kern="1200" dirty="0"/>
        </a:p>
      </dsp:txBody>
      <dsp:txXfrm>
        <a:off x="1212828" y="1870191"/>
        <a:ext cx="1199858" cy="730348"/>
      </dsp:txXfrm>
    </dsp:sp>
    <dsp:sp modelId="{1CEB27FF-045B-47DD-8152-BC08BFC8F550}">
      <dsp:nvSpPr>
        <dsp:cNvPr id="0" name=""/>
        <dsp:cNvSpPr/>
      </dsp:nvSpPr>
      <dsp:spPr>
        <a:xfrm>
          <a:off x="1702848" y="296575"/>
          <a:ext cx="4382092" cy="4382092"/>
        </a:xfrm>
        <a:prstGeom prst="pie">
          <a:avLst>
            <a:gd name="adj1" fmla="val 13114284"/>
            <a:gd name="adj2" fmla="val 16200000"/>
          </a:avLst>
        </a:prstGeom>
        <a:solidFill>
          <a:schemeClr val="accent2">
            <a:hueOff val="-9067203"/>
            <a:satOff val="523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Aerosols</a:t>
          </a:r>
          <a:endParaRPr lang="en-US" sz="1600" kern="1200" dirty="0"/>
        </a:p>
      </dsp:txBody>
      <dsp:txXfrm>
        <a:off x="2739422" y="703484"/>
        <a:ext cx="1043355" cy="834684"/>
      </dsp:txXfrm>
    </dsp:sp>
    <dsp:sp modelId="{ACD73282-DFC4-4648-81C1-EDA470C8997D}">
      <dsp:nvSpPr>
        <dsp:cNvPr id="0" name=""/>
        <dsp:cNvSpPr/>
      </dsp:nvSpPr>
      <dsp:spPr>
        <a:xfrm>
          <a:off x="1543558" y="12726"/>
          <a:ext cx="4924637" cy="4924637"/>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E6C7F-3504-4D1D-87F9-6330CE87CC4C}">
      <dsp:nvSpPr>
        <dsp:cNvPr id="0" name=""/>
        <dsp:cNvSpPr/>
      </dsp:nvSpPr>
      <dsp:spPr>
        <a:xfrm>
          <a:off x="1585836" y="117689"/>
          <a:ext cx="4924637" cy="4924637"/>
        </a:xfrm>
        <a:prstGeom prst="circularArrow">
          <a:avLst>
            <a:gd name="adj1" fmla="val 5085"/>
            <a:gd name="adj2" fmla="val 327528"/>
            <a:gd name="adj3" fmla="val 443744"/>
            <a:gd name="adj4" fmla="val 19285776"/>
            <a:gd name="adj5" fmla="val 5932"/>
          </a:avLst>
        </a:prstGeom>
        <a:solidFill>
          <a:schemeClr val="accent2">
            <a:hueOff val="-1511201"/>
            <a:satOff val="873"/>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05646-E01A-4D26-A36A-DEBDAD8D92C4}">
      <dsp:nvSpPr>
        <dsp:cNvPr id="0" name=""/>
        <dsp:cNvSpPr/>
      </dsp:nvSpPr>
      <dsp:spPr>
        <a:xfrm>
          <a:off x="1565419" y="206168"/>
          <a:ext cx="4924637" cy="4924637"/>
        </a:xfrm>
        <a:prstGeom prst="circularArrow">
          <a:avLst>
            <a:gd name="adj1" fmla="val 5085"/>
            <a:gd name="adj2" fmla="val 327528"/>
            <a:gd name="adj3" fmla="val 3529100"/>
            <a:gd name="adj4" fmla="val 770764"/>
            <a:gd name="adj5" fmla="val 5932"/>
          </a:avLst>
        </a:prstGeom>
        <a:solidFill>
          <a:schemeClr val="accent2">
            <a:hueOff val="-3022401"/>
            <a:satOff val="1745"/>
            <a:lumOff val="-3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22F58-7B3B-4E85-83B8-8EFA935AAE26}">
      <dsp:nvSpPr>
        <dsp:cNvPr id="0" name=""/>
        <dsp:cNvSpPr/>
      </dsp:nvSpPr>
      <dsp:spPr>
        <a:xfrm>
          <a:off x="1483973" y="245074"/>
          <a:ext cx="4924637" cy="4924637"/>
        </a:xfrm>
        <a:prstGeom prst="circularArrow">
          <a:avLst>
            <a:gd name="adj1" fmla="val 5085"/>
            <a:gd name="adj2" fmla="val 327528"/>
            <a:gd name="adj3" fmla="val 6615046"/>
            <a:gd name="adj4" fmla="val 3857426"/>
            <a:gd name="adj5" fmla="val 5932"/>
          </a:avLst>
        </a:prstGeom>
        <a:solidFill>
          <a:schemeClr val="accent2">
            <a:hueOff val="-4533602"/>
            <a:satOff val="261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F1B2A-7879-4857-A29C-330F03633E0A}">
      <dsp:nvSpPr>
        <dsp:cNvPr id="0" name=""/>
        <dsp:cNvSpPr/>
      </dsp:nvSpPr>
      <dsp:spPr>
        <a:xfrm>
          <a:off x="1402528" y="206168"/>
          <a:ext cx="4924637" cy="4924637"/>
        </a:xfrm>
        <a:prstGeom prst="circularArrow">
          <a:avLst>
            <a:gd name="adj1" fmla="val 5085"/>
            <a:gd name="adj2" fmla="val 327528"/>
            <a:gd name="adj3" fmla="val 9701707"/>
            <a:gd name="adj4" fmla="val 6943371"/>
            <a:gd name="adj5" fmla="val 5932"/>
          </a:avLst>
        </a:prstGeom>
        <a:solidFill>
          <a:schemeClr val="accent2">
            <a:hueOff val="-6044802"/>
            <a:satOff val="3491"/>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B24-88E2-4DA2-B729-3AC585C2EEEA}">
      <dsp:nvSpPr>
        <dsp:cNvPr id="0" name=""/>
        <dsp:cNvSpPr/>
      </dsp:nvSpPr>
      <dsp:spPr>
        <a:xfrm>
          <a:off x="735357" y="10722"/>
          <a:ext cx="4924637" cy="4924637"/>
        </a:xfrm>
        <a:prstGeom prst="circularArrow">
          <a:avLst>
            <a:gd name="adj1" fmla="val 5085"/>
            <a:gd name="adj2" fmla="val 327528"/>
            <a:gd name="adj3" fmla="val 12786695"/>
            <a:gd name="adj4" fmla="val 10028727"/>
            <a:gd name="adj5" fmla="val 5932"/>
          </a:avLst>
        </a:prstGeom>
        <a:solidFill>
          <a:schemeClr val="accent2">
            <a:hueOff val="-7556003"/>
            <a:satOff val="4363"/>
            <a:lumOff val="-80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405991-BD84-4B19-A9F9-8CBE2107B96C}">
      <dsp:nvSpPr>
        <dsp:cNvPr id="0" name=""/>
        <dsp:cNvSpPr/>
      </dsp:nvSpPr>
      <dsp:spPr>
        <a:xfrm>
          <a:off x="1431794" y="25303"/>
          <a:ext cx="4924637" cy="4924637"/>
        </a:xfrm>
        <a:prstGeom prst="circularArrow">
          <a:avLst>
            <a:gd name="adj1" fmla="val 5085"/>
            <a:gd name="adj2" fmla="val 327528"/>
            <a:gd name="adj3" fmla="val 15872129"/>
            <a:gd name="adj4" fmla="val 13114645"/>
            <a:gd name="adj5" fmla="val 5932"/>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85905-40A5-4484-AF7A-4932BA7C4E03}"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18956051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85905-40A5-4484-AF7A-4932BA7C4E03}"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20810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85905-40A5-4484-AF7A-4932BA7C4E03}"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2098637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AC1E18-C3B1-4A27-8451-AE94DF4DDCE1}" type="datetime1">
              <a:rPr lang="en-US" smtClean="0"/>
              <a:t>5/20/2020</a:t>
            </a:fld>
            <a:endParaRPr lang="en-US" dirty="0"/>
          </a:p>
        </p:txBody>
      </p:sp>
      <p:sp>
        <p:nvSpPr>
          <p:cNvPr id="5" name="Footer Placeholder 4"/>
          <p:cNvSpPr>
            <a:spLocks noGrp="1"/>
          </p:cNvSpPr>
          <p:nvPr>
            <p:ph type="ftr" sz="quarter" idx="11"/>
          </p:nvPr>
        </p:nvSpPr>
        <p:spPr/>
        <p:txBody>
          <a:bodyPr/>
          <a:lstStyle/>
          <a:p>
            <a:r>
              <a:rPr lang="fr-FR" smtClean="0"/>
              <a:t>Dierssen   PACE 2017    UCONN</a:t>
            </a:r>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93740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CF85905-40A5-4484-AF7A-4932BA7C4E03}" type="datetimeFigureOut">
              <a:rPr lang="en-US" smtClean="0"/>
              <a:pPr/>
              <a:t>5/20/2020</a:t>
            </a:fld>
            <a:r>
              <a:rPr lang="en-US" dirty="0" smtClean="0"/>
              <a:t>  PACE Science Team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t>Dierssen and Remer</a:t>
            </a:r>
            <a:endParaRPr lang="en-US" dirty="0"/>
          </a:p>
        </p:txBody>
      </p:sp>
      <p:pic>
        <p:nvPicPr>
          <p:cNvPr id="9" name="Picture 8"/>
          <p:cNvPicPr>
            <a:picLocks noChangeAspect="1"/>
          </p:cNvPicPr>
          <p:nvPr userDrawn="1"/>
        </p:nvPicPr>
        <p:blipFill rotWithShape="1">
          <a:blip r:embed="rId2"/>
          <a:srcRect t="1" r="21804" b="-6073"/>
          <a:stretch/>
        </p:blipFill>
        <p:spPr>
          <a:xfrm>
            <a:off x="3717999" y="1357752"/>
            <a:ext cx="8315001" cy="129335"/>
          </a:xfrm>
          <a:prstGeom prst="rect">
            <a:avLst/>
          </a:prstGeom>
        </p:spPr>
      </p:pic>
      <p:pic>
        <p:nvPicPr>
          <p:cNvPr id="10" name="Picture 9"/>
          <p:cNvPicPr>
            <a:picLocks noChangeAspect="1"/>
          </p:cNvPicPr>
          <p:nvPr userDrawn="1"/>
        </p:nvPicPr>
        <p:blipFill>
          <a:blip r:embed="rId3"/>
          <a:stretch>
            <a:fillRect/>
          </a:stretch>
        </p:blipFill>
        <p:spPr>
          <a:xfrm>
            <a:off x="10868563" y="147410"/>
            <a:ext cx="1164437" cy="871804"/>
          </a:xfrm>
          <a:prstGeom prst="rect">
            <a:avLst/>
          </a:prstGeom>
        </p:spPr>
      </p:pic>
    </p:spTree>
    <p:extLst>
      <p:ext uri="{BB962C8B-B14F-4D97-AF65-F5344CB8AC3E}">
        <p14:creationId xmlns:p14="http://schemas.microsoft.com/office/powerpoint/2010/main" val="398644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F85905-40A5-4484-AF7A-4932BA7C4E03}"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36576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F85905-40A5-4484-AF7A-4932BA7C4E03}"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121650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85905-40A5-4484-AF7A-4932BA7C4E03}" type="datetimeFigureOut">
              <a:rPr lang="en-US" smtClean="0"/>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428496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85905-40A5-4484-AF7A-4932BA7C4E03}" type="datetimeFigureOut">
              <a:rPr lang="en-US" smtClean="0"/>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91318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85905-40A5-4484-AF7A-4932BA7C4E03}" type="datetimeFigureOut">
              <a:rPr lang="en-US" smtClean="0"/>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D9369-E819-4067-92B8-CB936FAC526F}" type="slidenum">
              <a:rPr lang="en-US" smtClean="0"/>
              <a:t>‹#›</a:t>
            </a:fld>
            <a:endParaRPr lang="en-US"/>
          </a:p>
        </p:txBody>
      </p:sp>
      <p:sp>
        <p:nvSpPr>
          <p:cNvPr id="7"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F85905-40A5-4484-AF7A-4932BA7C4E03}" type="datetimeFigureOut">
              <a:rPr lang="en-US" smtClean="0"/>
              <a:pPr/>
              <a:t>5/20/2020</a:t>
            </a:fld>
            <a:r>
              <a:rPr lang="en-US" smtClean="0"/>
              <a:t>  PACE Science Team </a:t>
            </a:r>
            <a:endParaRPr lang="en-US" dirty="0"/>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Dierssen and Remer</a:t>
            </a:r>
            <a:endParaRPr lang="en-US" dirty="0"/>
          </a:p>
        </p:txBody>
      </p:sp>
      <p:pic>
        <p:nvPicPr>
          <p:cNvPr id="9" name="Picture 8"/>
          <p:cNvPicPr>
            <a:picLocks noChangeAspect="1"/>
          </p:cNvPicPr>
          <p:nvPr userDrawn="1"/>
        </p:nvPicPr>
        <p:blipFill rotWithShape="1">
          <a:blip r:embed="rId2"/>
          <a:srcRect t="10227"/>
          <a:stretch/>
        </p:blipFill>
        <p:spPr>
          <a:xfrm>
            <a:off x="10790941" y="230188"/>
            <a:ext cx="1125718" cy="838767"/>
          </a:xfrm>
          <a:prstGeom prst="rect">
            <a:avLst/>
          </a:prstGeom>
          <a:ln w="19050">
            <a:solidFill>
              <a:schemeClr val="tx1"/>
            </a:solidFill>
          </a:ln>
        </p:spPr>
      </p:pic>
      <p:pic>
        <p:nvPicPr>
          <p:cNvPr id="10" name="Picture 9"/>
          <p:cNvPicPr>
            <a:picLocks noChangeAspect="1"/>
          </p:cNvPicPr>
          <p:nvPr userDrawn="1"/>
        </p:nvPicPr>
        <p:blipFill rotWithShape="1">
          <a:blip r:embed="rId3"/>
          <a:srcRect t="1" r="21804" b="-6073"/>
          <a:stretch/>
        </p:blipFill>
        <p:spPr>
          <a:xfrm>
            <a:off x="1282664" y="6227015"/>
            <a:ext cx="8315001" cy="129335"/>
          </a:xfrm>
          <a:prstGeom prst="rect">
            <a:avLst/>
          </a:prstGeom>
        </p:spPr>
      </p:pic>
    </p:spTree>
    <p:extLst>
      <p:ext uri="{BB962C8B-B14F-4D97-AF65-F5344CB8AC3E}">
        <p14:creationId xmlns:p14="http://schemas.microsoft.com/office/powerpoint/2010/main" val="18805026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85905-40A5-4484-AF7A-4932BA7C4E03}"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10334349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85905-40A5-4484-AF7A-4932BA7C4E03}"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9369-E819-4067-92B8-CB936FAC526F}" type="slidenum">
              <a:rPr lang="en-US" smtClean="0"/>
              <a:t>‹#›</a:t>
            </a:fld>
            <a:endParaRPr lang="en-US"/>
          </a:p>
        </p:txBody>
      </p:sp>
    </p:spTree>
    <p:extLst>
      <p:ext uri="{BB962C8B-B14F-4D97-AF65-F5344CB8AC3E}">
        <p14:creationId xmlns:p14="http://schemas.microsoft.com/office/powerpoint/2010/main" val="293383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85905-40A5-4484-AF7A-4932BA7C4E03}" type="datetimeFigureOut">
              <a:rPr lang="en-US" smtClean="0"/>
              <a:pPr/>
              <a:t>5/20/2020</a:t>
            </a:fld>
            <a:r>
              <a:rPr lang="en-US" dirty="0" smtClean="0"/>
              <a:t>  </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PACE Science Team</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Dierssen and Remer</a:t>
            </a:r>
            <a:endParaRPr lang="en-US" dirty="0"/>
          </a:p>
        </p:txBody>
      </p:sp>
      <p:pic>
        <p:nvPicPr>
          <p:cNvPr id="7" name="Picture 6"/>
          <p:cNvPicPr>
            <a:picLocks noChangeAspect="1"/>
          </p:cNvPicPr>
          <p:nvPr userDrawn="1"/>
        </p:nvPicPr>
        <p:blipFill rotWithShape="1">
          <a:blip r:embed="rId14"/>
          <a:srcRect t="10227"/>
          <a:stretch/>
        </p:blipFill>
        <p:spPr>
          <a:xfrm>
            <a:off x="10790941" y="230188"/>
            <a:ext cx="1125718" cy="838767"/>
          </a:xfrm>
          <a:prstGeom prst="rect">
            <a:avLst/>
          </a:prstGeom>
          <a:ln w="19050">
            <a:solidFill>
              <a:schemeClr val="tx1"/>
            </a:solidFill>
          </a:ln>
        </p:spPr>
      </p:pic>
      <p:pic>
        <p:nvPicPr>
          <p:cNvPr id="8" name="Picture 7"/>
          <p:cNvPicPr>
            <a:picLocks noChangeAspect="1"/>
          </p:cNvPicPr>
          <p:nvPr userDrawn="1"/>
        </p:nvPicPr>
        <p:blipFill rotWithShape="1">
          <a:blip r:embed="rId15"/>
          <a:srcRect t="1" r="21804" b="-6073"/>
          <a:stretch/>
        </p:blipFill>
        <p:spPr>
          <a:xfrm>
            <a:off x="3717999" y="1357752"/>
            <a:ext cx="8315001" cy="129335"/>
          </a:xfrm>
          <a:prstGeom prst="rect">
            <a:avLst/>
          </a:prstGeom>
        </p:spPr>
      </p:pic>
    </p:spTree>
    <p:extLst>
      <p:ext uri="{BB962C8B-B14F-4D97-AF65-F5344CB8AC3E}">
        <p14:creationId xmlns:p14="http://schemas.microsoft.com/office/powerpoint/2010/main" val="42315291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mailto:heidi.dierssen@uconn.edu"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Pace Science and Applications Team</a:t>
            </a:r>
            <a:endParaRPr lang="en-US" dirty="0"/>
          </a:p>
        </p:txBody>
      </p:sp>
      <p:sp>
        <p:nvSpPr>
          <p:cNvPr id="3" name="Subtitle 2"/>
          <p:cNvSpPr>
            <a:spLocks noGrp="1"/>
          </p:cNvSpPr>
          <p:nvPr>
            <p:ph type="subTitle" idx="1"/>
          </p:nvPr>
        </p:nvSpPr>
        <p:spPr>
          <a:xfrm>
            <a:off x="1490238" y="4945063"/>
            <a:ext cx="9144000" cy="1655762"/>
          </a:xfrm>
        </p:spPr>
        <p:txBody>
          <a:bodyPr/>
          <a:lstStyle/>
          <a:p>
            <a:r>
              <a:rPr lang="en-US" dirty="0" smtClean="0">
                <a:solidFill>
                  <a:schemeClr val="bg1"/>
                </a:solidFill>
                <a:effectLst>
                  <a:outerShdw blurRad="38100" dist="38100" dir="2700000" algn="tl">
                    <a:srgbClr val="000000">
                      <a:alpha val="43137"/>
                    </a:srgbClr>
                  </a:outerShdw>
                </a:effectLst>
              </a:rPr>
              <a:t>Heidi Dierssen</a:t>
            </a:r>
          </a:p>
          <a:p>
            <a:r>
              <a:rPr lang="en-US" dirty="0" smtClean="0">
                <a:solidFill>
                  <a:schemeClr val="bg1"/>
                </a:solidFill>
                <a:effectLst>
                  <a:outerShdw blurRad="38100" dist="38100" dir="2700000" algn="tl">
                    <a:srgbClr val="000000">
                      <a:alpha val="43137"/>
                    </a:srgbClr>
                  </a:outerShdw>
                </a:effectLst>
              </a:rPr>
              <a:t>University of Connecticut</a:t>
            </a:r>
          </a:p>
          <a:p>
            <a:r>
              <a:rPr lang="en-US" dirty="0" smtClean="0">
                <a:solidFill>
                  <a:schemeClr val="bg1"/>
                </a:solidFill>
                <a:effectLst>
                  <a:outerShdw blurRad="38100" dist="38100" dir="2700000" algn="tl">
                    <a:srgbClr val="000000">
                      <a:alpha val="43137"/>
                    </a:srgbClr>
                  </a:outerShdw>
                </a:effectLst>
              </a:rPr>
              <a:t>Science and Applications Team Lead</a:t>
            </a:r>
            <a:endParaRPr lang="en-US"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0" y="74097"/>
            <a:ext cx="12124476" cy="4528693"/>
          </a:xfrm>
          <a:prstGeom prst="rect">
            <a:avLst/>
          </a:prstGeom>
        </p:spPr>
      </p:pic>
      <p:pic>
        <p:nvPicPr>
          <p:cNvPr id="5" name="Picture 4"/>
          <p:cNvPicPr>
            <a:picLocks noChangeAspect="1"/>
          </p:cNvPicPr>
          <p:nvPr/>
        </p:nvPicPr>
        <p:blipFill>
          <a:blip r:embed="rId3"/>
          <a:stretch>
            <a:fillRect/>
          </a:stretch>
        </p:blipFill>
        <p:spPr>
          <a:xfrm>
            <a:off x="3364532" y="4730438"/>
            <a:ext cx="1036410" cy="1042506"/>
          </a:xfrm>
          <a:prstGeom prst="rect">
            <a:avLst/>
          </a:prstGeom>
        </p:spPr>
      </p:pic>
    </p:spTree>
    <p:extLst>
      <p:ext uri="{BB962C8B-B14F-4D97-AF65-F5344CB8AC3E}">
        <p14:creationId xmlns:p14="http://schemas.microsoft.com/office/powerpoint/2010/main" val="1874404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83" y="-921177"/>
            <a:ext cx="18329824" cy="8128221"/>
          </a:xfrm>
          <a:prstGeom prst="rect">
            <a:avLst/>
          </a:prstGeom>
        </p:spPr>
      </p:pic>
      <p:sp>
        <p:nvSpPr>
          <p:cNvPr id="2" name="Title 1"/>
          <p:cNvSpPr>
            <a:spLocks noGrp="1"/>
          </p:cNvSpPr>
          <p:nvPr>
            <p:ph type="title"/>
          </p:nvPr>
        </p:nvSpPr>
        <p:spPr>
          <a:xfrm>
            <a:off x="838200" y="-260409"/>
            <a:ext cx="10515600" cy="1325563"/>
          </a:xfrm>
        </p:spPr>
        <p:txBody>
          <a:bodyPr/>
          <a:lstStyle/>
          <a:p>
            <a:pPr algn="ctr"/>
            <a:r>
              <a:rPr lang="en-US" dirty="0" smtClean="0">
                <a:solidFill>
                  <a:schemeClr val="bg1"/>
                </a:solidFill>
                <a:effectLst>
                  <a:outerShdw blurRad="38100" dist="38100" dir="2700000" algn="tl">
                    <a:srgbClr val="000000">
                      <a:alpha val="43137"/>
                    </a:srgbClr>
                  </a:outerShdw>
                </a:effectLst>
              </a:rPr>
              <a:t>PACE SCIENCE 24 TEAMS BY TOPIC</a:t>
            </a:r>
            <a:endParaRPr lang="en-US" dirty="0">
              <a:solidFill>
                <a:schemeClr val="bg1"/>
              </a:solidFill>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val="2841614707"/>
              </p:ext>
            </p:extLst>
          </p:nvPr>
        </p:nvGraphicFramePr>
        <p:xfrm>
          <a:off x="2032000" y="1027906"/>
          <a:ext cx="7892585" cy="521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41867" y="-378896"/>
            <a:ext cx="9177866" cy="369332"/>
          </a:xfrm>
          <a:prstGeom prst="rect">
            <a:avLst/>
          </a:prstGeom>
        </p:spPr>
        <p:txBody>
          <a:bodyPr wrap="square">
            <a:spAutoFit/>
          </a:bodyPr>
          <a:lstStyle/>
          <a:p>
            <a:r>
              <a:rPr lang="en-US" dirty="0"/>
              <a:t>https://pace.oceansciences.org/science_applications_team.htm</a:t>
            </a:r>
          </a:p>
        </p:txBody>
      </p:sp>
    </p:spTree>
    <p:extLst>
      <p:ext uri="{BB962C8B-B14F-4D97-AF65-F5344CB8AC3E}">
        <p14:creationId xmlns:p14="http://schemas.microsoft.com/office/powerpoint/2010/main" val="334523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983" y="-940841"/>
            <a:ext cx="18329824" cy="8128221"/>
          </a:xfrm>
        </p:spPr>
      </p:pic>
      <p:sp>
        <p:nvSpPr>
          <p:cNvPr id="15" name="TextBox 14"/>
          <p:cNvSpPr txBox="1"/>
          <p:nvPr/>
        </p:nvSpPr>
        <p:spPr>
          <a:xfrm>
            <a:off x="2418736" y="87944"/>
            <a:ext cx="168131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Science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Chowdhary</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Lyapustin</a:t>
            </a: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Ottaviani</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Stamnes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Zhai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0" y="1982913"/>
            <a:ext cx="334296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Properties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Spectral Optical Depth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     (water and land)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Fine mode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Sea Salt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Dust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Spectral Absorption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Black Carbon Concentration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Brown Carbon Concentration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Aerosol Height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Aerosol Size Parameter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Aerosol Effective Radius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Column Water Vapor (land)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Diagram 6"/>
          <p:cNvGraphicFramePr/>
          <p:nvPr>
            <p:extLst>
              <p:ext uri="{D42A27DB-BD31-4B8C-83A1-F6EECF244321}">
                <p14:modId xmlns:p14="http://schemas.microsoft.com/office/powerpoint/2010/main" val="2387526454"/>
              </p:ext>
            </p:extLst>
          </p:nvPr>
        </p:nvGraphicFramePr>
        <p:xfrm>
          <a:off x="2032000" y="1027906"/>
          <a:ext cx="7892585" cy="521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388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83" y="-940841"/>
            <a:ext cx="18329824" cy="8128221"/>
          </a:xfrm>
          <a:prstGeom prst="rect">
            <a:avLst/>
          </a:prstGeom>
        </p:spPr>
      </p:pic>
      <p:sp>
        <p:nvSpPr>
          <p:cNvPr id="2" name="Title 1"/>
          <p:cNvSpPr>
            <a:spLocks noGrp="1"/>
          </p:cNvSpPr>
          <p:nvPr>
            <p:ph type="title"/>
          </p:nvPr>
        </p:nvSpPr>
        <p:spPr/>
        <p:txBody>
          <a:bodyPr/>
          <a:lstStyle/>
          <a:p>
            <a:endParaRPr lang="en-US" dirty="0"/>
          </a:p>
        </p:txBody>
      </p:sp>
      <p:sp>
        <p:nvSpPr>
          <p:cNvPr id="15" name="TextBox 14"/>
          <p:cNvSpPr txBox="1"/>
          <p:nvPr/>
        </p:nvSpPr>
        <p:spPr>
          <a:xfrm>
            <a:off x="8559240" y="143195"/>
            <a:ext cx="209512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Science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Lyapustin</a:t>
            </a: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Meyer</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Stamnes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van Diedenhoven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p:cNvSpPr txBox="1"/>
          <p:nvPr/>
        </p:nvSpPr>
        <p:spPr>
          <a:xfrm>
            <a:off x="9204632" y="1601374"/>
            <a:ext cx="3342968"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Properties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Opaque Cloud Detection</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Thin Cirrus Cloud Detection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Cloud Fraction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Cloud Top Pressure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Cloud </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Top </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Altitude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Cloud Top Thermodynamic Phase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Optical thickness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Physical thickness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Particle </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Effective </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Size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Cloud Droplet </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ize Distribution</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Ice Crystal Shape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Ice Crystal Scattering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Diagram 8"/>
          <p:cNvGraphicFramePr/>
          <p:nvPr>
            <p:extLst>
              <p:ext uri="{D42A27DB-BD31-4B8C-83A1-F6EECF244321}">
                <p14:modId xmlns:p14="http://schemas.microsoft.com/office/powerpoint/2010/main" val="1727115696"/>
              </p:ext>
            </p:extLst>
          </p:nvPr>
        </p:nvGraphicFramePr>
        <p:xfrm>
          <a:off x="2032000" y="1027906"/>
          <a:ext cx="7892585" cy="521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0752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83" y="-940841"/>
            <a:ext cx="18329824" cy="8128221"/>
          </a:xfrm>
          <a:prstGeom prst="rect">
            <a:avLst/>
          </a:prstGeom>
        </p:spPr>
      </p:pic>
      <p:sp>
        <p:nvSpPr>
          <p:cNvPr id="2" name="Title 1"/>
          <p:cNvSpPr>
            <a:spLocks noGrp="1"/>
          </p:cNvSpPr>
          <p:nvPr>
            <p:ph type="title"/>
          </p:nvPr>
        </p:nvSpPr>
        <p:spPr>
          <a:xfrm>
            <a:off x="90949" y="352881"/>
            <a:ext cx="10515600" cy="1325563"/>
          </a:xfrm>
        </p:spPr>
        <p:txBody>
          <a:bodyPr/>
          <a:lstStyle/>
          <a:p>
            <a:endParaRPr lang="en-US" dirty="0"/>
          </a:p>
        </p:txBody>
      </p:sp>
      <p:sp>
        <p:nvSpPr>
          <p:cNvPr id="15" name="TextBox 14"/>
          <p:cNvSpPr txBox="1"/>
          <p:nvPr/>
        </p:nvSpPr>
        <p:spPr>
          <a:xfrm>
            <a:off x="7543707" y="65007"/>
            <a:ext cx="4422412" cy="2031325"/>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Science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Boss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Chowdhary</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Dierssen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Krotkov</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Lyapustin</a:t>
            </a: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Ottaviani</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Twardowski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Zhai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Zhang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p:cNvSpPr txBox="1"/>
          <p:nvPr/>
        </p:nvSpPr>
        <p:spPr>
          <a:xfrm>
            <a:off x="8598085" y="1678444"/>
            <a:ext cx="3593915"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Properties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Ocean Albedo R(</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l</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Land Albedo </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l</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Spectral </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Water-leaving </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Reflectance </a:t>
            </a:r>
            <a:r>
              <a:rPr kumimoji="0" lang="en-US" sz="18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a:t>
            </a:r>
            <a:r>
              <a:rPr kumimoji="0" lang="en-US" sz="1800" b="0" i="0" u="none" strike="noStrike" kern="1200" cap="none" spc="0" normalizeH="0" baseline="-2500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l</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Polarization Parameters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Irradiance at Interface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Photosynthetically</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Available Radiation E</a:t>
            </a:r>
            <a:r>
              <a:rPr kumimoji="0" lang="en-US" sz="1600" b="0" i="0" u="none" strike="noStrike" kern="1200" cap="none" spc="0" normalizeH="0" baseline="-2500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a:t>
            </a:r>
            <a:r>
              <a:rPr kumimoji="0" lang="en-US" sz="1600" b="0"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,PAR)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Downwelling</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Irradiance E</a:t>
            </a:r>
            <a:r>
              <a:rPr kumimoji="0" lang="en-US" sz="1600" b="0" i="0" u="none" strike="noStrike" kern="1200" cap="none" spc="0" normalizeH="0" baseline="-2500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a:t>
            </a:r>
            <a:r>
              <a:rPr kumimoji="0" lang="en-US" sz="1600" b="0"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l</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Irradiance Below Water Surface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Downwelling</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Irradiance  E</a:t>
            </a:r>
            <a:r>
              <a:rPr kumimoji="0" lang="en-US" sz="1600" b="0" i="0" u="none" strike="noStrike" kern="1200" cap="none" spc="0" normalizeH="0" baseline="-2500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a:t>
            </a:r>
            <a:r>
              <a:rPr kumimoji="0" lang="en-US" sz="1600" b="0"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l</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Scalar Irradiance </a:t>
            </a:r>
            <a:r>
              <a:rPr kumimoji="0" lang="en-US" sz="16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a:t>
            </a:r>
            <a:r>
              <a:rPr kumimoji="0" lang="en-US" sz="1600" b="0" i="0" u="none" strike="noStrike" kern="1200" cap="none" spc="0" normalizeH="0" baseline="-2500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a:t>
            </a:r>
            <a:r>
              <a:rPr kumimoji="0" lang="en-US" sz="1600" b="0"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l</a:t>
            </a:r>
            <a:r>
              <a:rPr kumimoji="0" lang="en-US" sz="1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Surface Index of Refraction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Bidirectional Reflectance Function (BRDF)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Whitecap Fraction/Factor</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Diagram 7"/>
          <p:cNvGraphicFramePr/>
          <p:nvPr>
            <p:extLst>
              <p:ext uri="{D42A27DB-BD31-4B8C-83A1-F6EECF244321}">
                <p14:modId xmlns:p14="http://schemas.microsoft.com/office/powerpoint/2010/main" val="488036508"/>
              </p:ext>
            </p:extLst>
          </p:nvPr>
        </p:nvGraphicFramePr>
        <p:xfrm>
          <a:off x="2032000" y="1027906"/>
          <a:ext cx="7892585" cy="521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8276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83" y="-940841"/>
            <a:ext cx="18329824" cy="8128221"/>
          </a:xfrm>
          <a:prstGeom prst="rect">
            <a:avLst/>
          </a:prstGeom>
        </p:spPr>
      </p:pic>
      <p:sp>
        <p:nvSpPr>
          <p:cNvPr id="8" name="TextBox 7"/>
          <p:cNvSpPr txBox="1"/>
          <p:nvPr/>
        </p:nvSpPr>
        <p:spPr>
          <a:xfrm>
            <a:off x="7904707" y="51364"/>
            <a:ext cx="4254947" cy="1807484"/>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Science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Barnes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Boss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Chowdhary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Krotkov</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Odermatt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Pahlevan</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Stamnes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Stramski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Twardowski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Zhai</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extBox 8"/>
          <p:cNvSpPr txBox="1"/>
          <p:nvPr/>
        </p:nvSpPr>
        <p:spPr>
          <a:xfrm>
            <a:off x="8324645" y="1690688"/>
            <a:ext cx="3659238" cy="61555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Properties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Spectral Light Penetration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Downwelling</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Attenuation </a:t>
            </a:r>
            <a:r>
              <a:rPr kumimoji="0" lang="en-US" sz="14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Kd</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l</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14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Kd</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(PAR)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Scalar Attenuation </a:t>
            </a:r>
            <a:r>
              <a:rPr kumimoji="0" lang="en-US" sz="14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Ko</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Symbol" panose="05050102010706020507" pitchFamily="18" charset="2"/>
                <a:ea typeface="+mn-ea"/>
                <a:cs typeface="+mn-cs"/>
              </a:rPr>
              <a:t>l</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Turbidity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Suspended Particulate Matter (SPM)</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Nephelometric</a:t>
            </a: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Turbidity Unit (NTU)</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Vertical Stratification Properties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Spectral Inherent Optical Properties (Deep and Shallow)</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Absorption by </a:t>
            </a:r>
            <a:r>
              <a:rPr kumimoji="0" lang="en-US" sz="14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Gelbstoff</a:t>
            </a:r>
            <a:endPar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Absorption by Phytoplankton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Absorption by  Non-pigmented Particles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Volume Scattering Function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Backscattering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Particulate and Bubble Backscattering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Backscattering Ratio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Shallow Bathymetry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Diagram 9"/>
          <p:cNvGraphicFramePr/>
          <p:nvPr>
            <p:extLst>
              <p:ext uri="{D42A27DB-BD31-4B8C-83A1-F6EECF244321}">
                <p14:modId xmlns:p14="http://schemas.microsoft.com/office/powerpoint/2010/main" val="3362704174"/>
              </p:ext>
            </p:extLst>
          </p:nvPr>
        </p:nvGraphicFramePr>
        <p:xfrm>
          <a:off x="2032000" y="1027906"/>
          <a:ext cx="7892585" cy="521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211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83" y="-940841"/>
            <a:ext cx="18329824" cy="8128221"/>
          </a:xfrm>
          <a:prstGeom prst="rect">
            <a:avLst/>
          </a:prstGeom>
        </p:spPr>
      </p:pic>
      <p:sp>
        <p:nvSpPr>
          <p:cNvPr id="2" name="Title 1"/>
          <p:cNvSpPr>
            <a:spLocks noGrp="1"/>
          </p:cNvSpPr>
          <p:nvPr>
            <p:ph type="title"/>
          </p:nvPr>
        </p:nvSpPr>
        <p:spPr/>
        <p:txBody>
          <a:bodyPr/>
          <a:lstStyle/>
          <a:p>
            <a:endParaRPr lang="en-US" dirty="0"/>
          </a:p>
        </p:txBody>
      </p:sp>
      <p:grpSp>
        <p:nvGrpSpPr>
          <p:cNvPr id="7" name="Group 6"/>
          <p:cNvGrpSpPr/>
          <p:nvPr/>
        </p:nvGrpSpPr>
        <p:grpSpPr>
          <a:xfrm>
            <a:off x="8592966" y="1106190"/>
            <a:ext cx="3771918" cy="5751810"/>
            <a:chOff x="8661773" y="722835"/>
            <a:chExt cx="3771918" cy="5751810"/>
          </a:xfrm>
        </p:grpSpPr>
        <p:sp>
          <p:nvSpPr>
            <p:cNvPr id="8" name="TextBox 7"/>
            <p:cNvSpPr txBox="1"/>
            <p:nvPr/>
          </p:nvSpPr>
          <p:spPr>
            <a:xfrm>
              <a:off x="8661773" y="722835"/>
              <a:ext cx="209512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Science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Gaube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Pahlevan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Rousseaux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Shuchman</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Siegel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Westberry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TextBox 8"/>
            <p:cNvSpPr txBox="1"/>
            <p:nvPr/>
          </p:nvSpPr>
          <p:spPr>
            <a:xfrm>
              <a:off x="9090723" y="2781326"/>
              <a:ext cx="334296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Properties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Phytoplankton Pigment Concentration/Marker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Chlorophyll-a</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Phycocyanin</a:t>
              </a: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Etc..</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Phytoplankton Composition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Net Primary Productivity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Fluorescence Line Height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Adaptive </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Maximum Chlorophyll Index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0" name="Diagram 9"/>
          <p:cNvGraphicFramePr/>
          <p:nvPr>
            <p:extLst>
              <p:ext uri="{D42A27DB-BD31-4B8C-83A1-F6EECF244321}">
                <p14:modId xmlns:p14="http://schemas.microsoft.com/office/powerpoint/2010/main" val="2711482501"/>
              </p:ext>
            </p:extLst>
          </p:nvPr>
        </p:nvGraphicFramePr>
        <p:xfrm>
          <a:off x="2032000" y="1027906"/>
          <a:ext cx="7892585" cy="521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8192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83" y="-940841"/>
            <a:ext cx="18329824" cy="8128221"/>
          </a:xfrm>
          <a:prstGeom prst="rect">
            <a:avLst/>
          </a:prstGeom>
        </p:spPr>
      </p:pic>
      <p:sp>
        <p:nvSpPr>
          <p:cNvPr id="2" name="Title 1"/>
          <p:cNvSpPr>
            <a:spLocks noGrp="1"/>
          </p:cNvSpPr>
          <p:nvPr>
            <p:ph type="title"/>
          </p:nvPr>
        </p:nvSpPr>
        <p:spPr/>
        <p:txBody>
          <a:bodyPr/>
          <a:lstStyle/>
          <a:p>
            <a:endParaRPr lang="en-US" dirty="0"/>
          </a:p>
        </p:txBody>
      </p:sp>
      <p:sp>
        <p:nvSpPr>
          <p:cNvPr id="15" name="TextBox 14"/>
          <p:cNvSpPr txBox="1"/>
          <p:nvPr/>
        </p:nvSpPr>
        <p:spPr>
          <a:xfrm>
            <a:off x="387537" y="3275574"/>
            <a:ext cx="209512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Science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Barnes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p:cNvSpPr txBox="1"/>
          <p:nvPr/>
        </p:nvSpPr>
        <p:spPr>
          <a:xfrm>
            <a:off x="273655" y="4030956"/>
            <a:ext cx="334296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Properties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Benthic Classification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Coral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Seagrass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Shallow Algae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Sediment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Benthic Condition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Change over time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Diagram 6"/>
          <p:cNvGraphicFramePr/>
          <p:nvPr>
            <p:extLst>
              <p:ext uri="{D42A27DB-BD31-4B8C-83A1-F6EECF244321}">
                <p14:modId xmlns:p14="http://schemas.microsoft.com/office/powerpoint/2010/main" val="3254786831"/>
              </p:ext>
            </p:extLst>
          </p:nvPr>
        </p:nvGraphicFramePr>
        <p:xfrm>
          <a:off x="2032000" y="1027906"/>
          <a:ext cx="7892585" cy="521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1190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83" y="-940841"/>
            <a:ext cx="18329824" cy="8128221"/>
          </a:xfrm>
          <a:prstGeom prst="rect">
            <a:avLst/>
          </a:prstGeom>
        </p:spPr>
      </p:pic>
      <p:sp>
        <p:nvSpPr>
          <p:cNvPr id="2" name="Title 1"/>
          <p:cNvSpPr>
            <a:spLocks noGrp="1"/>
          </p:cNvSpPr>
          <p:nvPr>
            <p:ph type="title"/>
          </p:nvPr>
        </p:nvSpPr>
        <p:spPr/>
        <p:txBody>
          <a:bodyPr/>
          <a:lstStyle/>
          <a:p>
            <a:endParaRPr lang="en-US" dirty="0"/>
          </a:p>
        </p:txBody>
      </p:sp>
      <p:sp>
        <p:nvSpPr>
          <p:cNvPr id="15" name="TextBox 14"/>
          <p:cNvSpPr txBox="1"/>
          <p:nvPr/>
        </p:nvSpPr>
        <p:spPr>
          <a:xfrm>
            <a:off x="257036" y="1840327"/>
            <a:ext cx="209512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Science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Ottaviani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Shuchman</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TextBox 15"/>
          <p:cNvSpPr txBox="1"/>
          <p:nvPr/>
        </p:nvSpPr>
        <p:spPr>
          <a:xfrm>
            <a:off x="0" y="3500647"/>
            <a:ext cx="44986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Properties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Sargassum</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Dynamics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Density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Depth</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Carbon, </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nitrogen, </a:t>
            </a: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phosphorous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Sun-induced fluorescence</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Oil Detection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Surface Scum Index</a:t>
            </a:r>
          </a:p>
        </p:txBody>
      </p:sp>
      <p:graphicFrame>
        <p:nvGraphicFramePr>
          <p:cNvPr id="7" name="Diagram 6"/>
          <p:cNvGraphicFramePr/>
          <p:nvPr>
            <p:extLst>
              <p:ext uri="{D42A27DB-BD31-4B8C-83A1-F6EECF244321}">
                <p14:modId xmlns:p14="http://schemas.microsoft.com/office/powerpoint/2010/main" val="748371252"/>
              </p:ext>
            </p:extLst>
          </p:nvPr>
        </p:nvGraphicFramePr>
        <p:xfrm>
          <a:off x="2032000" y="1027906"/>
          <a:ext cx="7892585" cy="521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259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182191"/>
            <a:ext cx="10515600" cy="1036901"/>
          </a:xfrm>
        </p:spPr>
        <p:txBody>
          <a:bodyPr/>
          <a:lstStyle/>
          <a:p>
            <a:r>
              <a:rPr lang="en-US" dirty="0" smtClean="0"/>
              <a:t>PACE SAT Working Groups</a:t>
            </a:r>
            <a:endParaRPr lang="en-US" dirty="0"/>
          </a:p>
        </p:txBody>
      </p:sp>
      <p:sp>
        <p:nvSpPr>
          <p:cNvPr id="3" name="Content Placeholder 2"/>
          <p:cNvSpPr>
            <a:spLocks noGrp="1"/>
          </p:cNvSpPr>
          <p:nvPr>
            <p:ph type="body" idx="1"/>
          </p:nvPr>
        </p:nvSpPr>
        <p:spPr>
          <a:xfrm>
            <a:off x="555625" y="4154018"/>
            <a:ext cx="10515600" cy="2596738"/>
          </a:xfrm>
        </p:spPr>
        <p:txBody>
          <a:bodyPr>
            <a:normAutofit/>
          </a:bodyPr>
          <a:lstStyle/>
          <a:p>
            <a:r>
              <a:rPr lang="en-US" sz="2000" dirty="0">
                <a:solidFill>
                  <a:schemeClr val="tx1"/>
                </a:solidFill>
              </a:rPr>
              <a:t>2. </a:t>
            </a:r>
            <a:r>
              <a:rPr lang="en-US" sz="2000" dirty="0" smtClean="0">
                <a:solidFill>
                  <a:schemeClr val="tx1"/>
                </a:solidFill>
              </a:rPr>
              <a:t>Subgroups span disciplines:</a:t>
            </a:r>
            <a:endParaRPr lang="en-US" sz="2000" dirty="0">
              <a:solidFill>
                <a:schemeClr val="tx1"/>
              </a:solidFill>
            </a:endParaRPr>
          </a:p>
          <a:p>
            <a:pPr marL="742950" lvl="1" indent="-285750">
              <a:buFont typeface="Arial" panose="020B0604020202020204" pitchFamily="34" charset="0"/>
              <a:buChar char="•"/>
            </a:pPr>
            <a:r>
              <a:rPr lang="en-US" u="sng" dirty="0">
                <a:solidFill>
                  <a:schemeClr val="tx1"/>
                </a:solidFill>
              </a:rPr>
              <a:t>Polarimetry</a:t>
            </a:r>
            <a:r>
              <a:rPr lang="en-US" dirty="0">
                <a:solidFill>
                  <a:schemeClr val="tx1"/>
                </a:solidFill>
              </a:rPr>
              <a:t> </a:t>
            </a:r>
            <a:r>
              <a:rPr lang="en-US" dirty="0" smtClean="0">
                <a:solidFill>
                  <a:schemeClr val="tx1"/>
                </a:solidFill>
              </a:rPr>
              <a:t>– lead Kirk Knobelspiesse</a:t>
            </a:r>
            <a:endParaRPr lang="en-US" dirty="0">
              <a:solidFill>
                <a:schemeClr val="tx1"/>
              </a:solidFill>
            </a:endParaRPr>
          </a:p>
          <a:p>
            <a:pPr marL="742950" lvl="1" indent="-285750">
              <a:buFont typeface="Arial" panose="020B0604020202020204" pitchFamily="34" charset="0"/>
              <a:buChar char="•"/>
            </a:pPr>
            <a:r>
              <a:rPr lang="en-US" u="sng" dirty="0">
                <a:solidFill>
                  <a:schemeClr val="tx1"/>
                </a:solidFill>
              </a:rPr>
              <a:t>Ultraviolet</a:t>
            </a:r>
            <a:r>
              <a:rPr lang="en-US" dirty="0">
                <a:solidFill>
                  <a:schemeClr val="tx1"/>
                </a:solidFill>
              </a:rPr>
              <a:t> – </a:t>
            </a:r>
            <a:r>
              <a:rPr lang="en-US" dirty="0" smtClean="0">
                <a:solidFill>
                  <a:schemeClr val="tx1"/>
                </a:solidFill>
              </a:rPr>
              <a:t>lead Lorraine Remer</a:t>
            </a:r>
            <a:endParaRPr lang="en-US" dirty="0">
              <a:solidFill>
                <a:schemeClr val="tx1"/>
              </a:solidFill>
            </a:endParaRPr>
          </a:p>
          <a:p>
            <a:pPr marL="742950" lvl="1" indent="-285750">
              <a:buFont typeface="Arial" panose="020B0604020202020204" pitchFamily="34" charset="0"/>
              <a:buChar char="•"/>
            </a:pPr>
            <a:r>
              <a:rPr lang="en-US" u="sng" dirty="0">
                <a:solidFill>
                  <a:schemeClr val="tx1"/>
                </a:solidFill>
              </a:rPr>
              <a:t>Phytoplankton </a:t>
            </a:r>
            <a:r>
              <a:rPr lang="en-US" u="sng" dirty="0" smtClean="0">
                <a:solidFill>
                  <a:schemeClr val="tx1"/>
                </a:solidFill>
              </a:rPr>
              <a:t>Characterization </a:t>
            </a:r>
            <a:r>
              <a:rPr lang="en-US" dirty="0" smtClean="0">
                <a:solidFill>
                  <a:schemeClr val="tx1"/>
                </a:solidFill>
              </a:rPr>
              <a:t>– lead </a:t>
            </a:r>
            <a:r>
              <a:rPr lang="en-US" dirty="0" err="1" smtClean="0">
                <a:solidFill>
                  <a:schemeClr val="tx1"/>
                </a:solidFill>
              </a:rPr>
              <a:t>Cecille</a:t>
            </a:r>
            <a:r>
              <a:rPr lang="en-US" dirty="0" smtClean="0">
                <a:solidFill>
                  <a:schemeClr val="tx1"/>
                </a:solidFill>
              </a:rPr>
              <a:t> Rousseaux</a:t>
            </a:r>
            <a:endParaRPr lang="en-US" dirty="0">
              <a:solidFill>
                <a:schemeClr val="tx1"/>
              </a:solidFill>
            </a:endParaRPr>
          </a:p>
          <a:p>
            <a:pPr marL="742950" lvl="1" indent="-285750">
              <a:buFont typeface="Arial" panose="020B0604020202020204" pitchFamily="34" charset="0"/>
              <a:buChar char="•"/>
            </a:pPr>
            <a:r>
              <a:rPr lang="en-US" u="sng" dirty="0">
                <a:solidFill>
                  <a:schemeClr val="tx1"/>
                </a:solidFill>
              </a:rPr>
              <a:t>Synthetic </a:t>
            </a:r>
            <a:r>
              <a:rPr lang="en-US" u="sng" dirty="0" smtClean="0">
                <a:solidFill>
                  <a:schemeClr val="tx1"/>
                </a:solidFill>
              </a:rPr>
              <a:t>Datasets </a:t>
            </a:r>
            <a:r>
              <a:rPr lang="en-US" dirty="0" smtClean="0">
                <a:solidFill>
                  <a:schemeClr val="tx1"/>
                </a:solidFill>
              </a:rPr>
              <a:t>– lead Jacek Chowdhary</a:t>
            </a:r>
            <a:endParaRPr lang="en-US" dirty="0">
              <a:solidFill>
                <a:schemeClr val="tx1"/>
              </a:solidFill>
            </a:endParaRPr>
          </a:p>
          <a:p>
            <a:pPr marL="742950" lvl="1" indent="-285750">
              <a:buFont typeface="Arial" panose="020B0604020202020204" pitchFamily="34" charset="0"/>
              <a:buChar char="•"/>
            </a:pPr>
            <a:r>
              <a:rPr lang="en-US" u="sng" dirty="0">
                <a:solidFill>
                  <a:schemeClr val="tx1"/>
                </a:solidFill>
              </a:rPr>
              <a:t>Inverse </a:t>
            </a:r>
            <a:r>
              <a:rPr lang="en-US" u="sng" dirty="0" smtClean="0">
                <a:solidFill>
                  <a:schemeClr val="tx1"/>
                </a:solidFill>
              </a:rPr>
              <a:t>Modeling </a:t>
            </a:r>
            <a:r>
              <a:rPr lang="en-US" dirty="0" smtClean="0">
                <a:solidFill>
                  <a:schemeClr val="tx1"/>
                </a:solidFill>
              </a:rPr>
              <a:t>– lead Dariusz Stramski</a:t>
            </a:r>
            <a:endParaRPr lang="en-US" dirty="0">
              <a:solidFill>
                <a:schemeClr val="tx1"/>
              </a:solidFill>
            </a:endParaRPr>
          </a:p>
          <a:p>
            <a:pPr marL="742950" lvl="1" indent="-285750">
              <a:buFont typeface="Arial" panose="020B0604020202020204" pitchFamily="34" charset="0"/>
              <a:buChar char="•"/>
            </a:pPr>
            <a:r>
              <a:rPr lang="en-US" u="sng" dirty="0">
                <a:solidFill>
                  <a:schemeClr val="tx1"/>
                </a:solidFill>
              </a:rPr>
              <a:t>Bright </a:t>
            </a:r>
            <a:r>
              <a:rPr lang="en-US" u="sng" dirty="0" smtClean="0">
                <a:solidFill>
                  <a:schemeClr val="tx1"/>
                </a:solidFill>
              </a:rPr>
              <a:t>Targets </a:t>
            </a:r>
            <a:r>
              <a:rPr lang="en-US" dirty="0" smtClean="0">
                <a:solidFill>
                  <a:schemeClr val="tx1"/>
                </a:solidFill>
              </a:rPr>
              <a:t>– lead Heidi Dierssen</a:t>
            </a:r>
            <a:endParaRPr lang="en-US" dirty="0">
              <a:solidFill>
                <a:schemeClr val="tx1"/>
              </a:solidFill>
            </a:endParaRPr>
          </a:p>
        </p:txBody>
      </p:sp>
      <p:sp>
        <p:nvSpPr>
          <p:cNvPr id="4" name="TextBox 3"/>
          <p:cNvSpPr txBox="1"/>
          <p:nvPr/>
        </p:nvSpPr>
        <p:spPr>
          <a:xfrm>
            <a:off x="5981700" y="1600200"/>
            <a:ext cx="5349875" cy="2431435"/>
          </a:xfrm>
          <a:prstGeom prst="rect">
            <a:avLst/>
          </a:prstGeom>
          <a:noFill/>
        </p:spPr>
        <p:txBody>
          <a:bodyPr wrap="square" rtlCol="0">
            <a:spAutoFit/>
          </a:bodyPr>
          <a:lstStyle/>
          <a:p>
            <a:pPr marL="342900" indent="-342900">
              <a:buFont typeface="+mj-lt"/>
              <a:buAutoNum type="arabicPeriod"/>
            </a:pPr>
            <a:r>
              <a:rPr lang="en-US" sz="2000" dirty="0" smtClean="0"/>
              <a:t>Whole Group Input</a:t>
            </a:r>
          </a:p>
          <a:p>
            <a:pPr marL="742950" lvl="1" indent="-285750">
              <a:buFont typeface="Arial" panose="020B0604020202020204" pitchFamily="34" charset="0"/>
              <a:buChar char="•"/>
            </a:pPr>
            <a:r>
              <a:rPr lang="en-US" sz="2000" dirty="0" smtClean="0"/>
              <a:t>Uncertainties/Metrics</a:t>
            </a:r>
          </a:p>
          <a:p>
            <a:pPr marL="1200150" lvl="2" indent="-285750">
              <a:buFont typeface="Arial" panose="020B0604020202020204" pitchFamily="34" charset="0"/>
              <a:buChar char="•"/>
            </a:pPr>
            <a:r>
              <a:rPr lang="en-US" dirty="0" smtClean="0"/>
              <a:t>LEADS: Amir Ibrahim &amp; Andy Sayer</a:t>
            </a:r>
          </a:p>
          <a:p>
            <a:pPr marL="742950" lvl="1" indent="-285750">
              <a:buFont typeface="Arial" panose="020B0604020202020204" pitchFamily="34" charset="0"/>
              <a:buChar char="•"/>
            </a:pPr>
            <a:r>
              <a:rPr lang="en-US" sz="2000" dirty="0" smtClean="0"/>
              <a:t>Validation Needs and Approaches</a:t>
            </a:r>
          </a:p>
          <a:p>
            <a:pPr marL="1200150" lvl="2" indent="-285750">
              <a:buFont typeface="Arial" panose="020B0604020202020204" pitchFamily="34" charset="0"/>
              <a:buChar char="•"/>
            </a:pPr>
            <a:r>
              <a:rPr lang="en-US" dirty="0" smtClean="0"/>
              <a:t>LEAD: Heidi Dierssen</a:t>
            </a:r>
          </a:p>
          <a:p>
            <a:pPr marL="742950" lvl="1" indent="-285750">
              <a:buFont typeface="Arial" panose="020B0604020202020204" pitchFamily="34" charset="0"/>
              <a:buChar char="•"/>
            </a:pPr>
            <a:r>
              <a:rPr lang="en-US" sz="2000" dirty="0" smtClean="0"/>
              <a:t>Nomenclature</a:t>
            </a:r>
          </a:p>
          <a:p>
            <a:pPr marL="1200150" lvl="2" indent="-285750">
              <a:buFont typeface="Arial" panose="020B0604020202020204" pitchFamily="34" charset="0"/>
              <a:buChar char="•"/>
            </a:pPr>
            <a:r>
              <a:rPr lang="en-US" dirty="0" smtClean="0"/>
              <a:t>LEAD: Aquatic (Frouin IOCCG)</a:t>
            </a:r>
          </a:p>
          <a:p>
            <a:pPr marL="1657350" lvl="3" indent="-285750">
              <a:buFont typeface="Arial" panose="020B0604020202020204" pitchFamily="34" charset="0"/>
              <a:buChar char="•"/>
            </a:pPr>
            <a:r>
              <a:rPr lang="en-US" dirty="0" smtClean="0"/>
              <a:t>Atmospheric (TBD)</a:t>
            </a:r>
          </a:p>
        </p:txBody>
      </p:sp>
      <p:pic>
        <p:nvPicPr>
          <p:cNvPr id="5" name="Picture 4"/>
          <p:cNvPicPr>
            <a:picLocks noChangeAspect="1"/>
          </p:cNvPicPr>
          <p:nvPr/>
        </p:nvPicPr>
        <p:blipFill>
          <a:blip r:embed="rId2"/>
          <a:stretch>
            <a:fillRect/>
          </a:stretch>
        </p:blipFill>
        <p:spPr>
          <a:xfrm>
            <a:off x="555625" y="1517195"/>
            <a:ext cx="4480948" cy="2255715"/>
          </a:xfrm>
          <a:prstGeom prst="rect">
            <a:avLst/>
          </a:prstGeom>
        </p:spPr>
      </p:pic>
    </p:spTree>
    <p:extLst>
      <p:ext uri="{BB962C8B-B14F-4D97-AF65-F5344CB8AC3E}">
        <p14:creationId xmlns:p14="http://schemas.microsoft.com/office/powerpoint/2010/main" val="3404331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PACE Product Uncertainties</a:t>
            </a:r>
            <a:endParaRPr lang="en-US" dirty="0"/>
          </a:p>
        </p:txBody>
      </p:sp>
      <p:sp>
        <p:nvSpPr>
          <p:cNvPr id="5" name="Content Placeholder 4"/>
          <p:cNvSpPr>
            <a:spLocks noGrp="1"/>
          </p:cNvSpPr>
          <p:nvPr>
            <p:ph sz="half" idx="1"/>
          </p:nvPr>
        </p:nvSpPr>
        <p:spPr/>
        <p:txBody>
          <a:bodyPr>
            <a:normAutofit fontScale="70000" lnSpcReduction="20000"/>
          </a:bodyPr>
          <a:lstStyle/>
          <a:p>
            <a:r>
              <a:rPr lang="en-US" dirty="0" smtClean="0"/>
              <a:t>PACE committed to providing pixel-by-pixel uncertainties</a:t>
            </a:r>
          </a:p>
          <a:p>
            <a:pPr lvl="1"/>
            <a:r>
              <a:rPr lang="en-US" dirty="0" smtClean="0"/>
              <a:t>Not perfect, but some measure of uncertainty is valuable for biogeochemical modeling and user applications.</a:t>
            </a:r>
          </a:p>
          <a:p>
            <a:endParaRPr lang="en-US" dirty="0"/>
          </a:p>
          <a:p>
            <a:r>
              <a:rPr lang="en-US" dirty="0" smtClean="0"/>
              <a:t>Better job of flagging and/or masking out-of-scope conditions</a:t>
            </a:r>
          </a:p>
          <a:p>
            <a:pPr lvl="1"/>
            <a:r>
              <a:rPr lang="en-US" dirty="0" smtClean="0"/>
              <a:t>Optically shallow water</a:t>
            </a:r>
          </a:p>
          <a:p>
            <a:pPr lvl="1"/>
            <a:r>
              <a:rPr lang="en-US" dirty="0" smtClean="0"/>
              <a:t>Inland vs. Oceanic conditions</a:t>
            </a:r>
          </a:p>
          <a:p>
            <a:pPr lvl="1"/>
            <a:r>
              <a:rPr lang="en-US" dirty="0" smtClean="0"/>
              <a:t>Regional limits</a:t>
            </a:r>
            <a:endParaRPr lang="en-US" dirty="0"/>
          </a:p>
          <a:p>
            <a:endParaRPr lang="en-US" dirty="0" smtClean="0"/>
          </a:p>
          <a:p>
            <a:r>
              <a:rPr lang="en-US" dirty="0" smtClean="0"/>
              <a:t>Identifying conditions where algorithms have higher/lower uncertainties.</a:t>
            </a:r>
          </a:p>
          <a:p>
            <a:pPr lvl="1"/>
            <a:r>
              <a:rPr lang="en-US" dirty="0" smtClean="0"/>
              <a:t>High wind, types of clouds, “Case 2” conditions, seasonal uncertainties, etc…</a:t>
            </a:r>
            <a:endParaRPr lang="en-US" dirty="0"/>
          </a:p>
        </p:txBody>
      </p:sp>
      <p:sp>
        <p:nvSpPr>
          <p:cNvPr id="6" name="Content Placeholder 5"/>
          <p:cNvSpPr>
            <a:spLocks noGrp="1"/>
          </p:cNvSpPr>
          <p:nvPr>
            <p:ph sz="half" idx="2"/>
          </p:nvPr>
        </p:nvSpPr>
        <p:spPr/>
        <p:txBody>
          <a:bodyPr>
            <a:normAutofit fontScale="70000" lnSpcReduction="20000"/>
          </a:bodyPr>
          <a:lstStyle/>
          <a:p>
            <a:r>
              <a:rPr lang="en-US" dirty="0" smtClean="0"/>
              <a:t>Propagating radiometric data uncertainties through algorithms</a:t>
            </a:r>
          </a:p>
          <a:p>
            <a:pPr lvl="1"/>
            <a:r>
              <a:rPr lang="en-US" dirty="0" smtClean="0"/>
              <a:t>Approaches published like McKinna et al. 2019</a:t>
            </a:r>
          </a:p>
          <a:p>
            <a:pPr lvl="1"/>
            <a:r>
              <a:rPr lang="en-US" dirty="0" smtClean="0"/>
              <a:t>Monte Carlo methods</a:t>
            </a:r>
            <a:endParaRPr lang="en-US" dirty="0"/>
          </a:p>
          <a:p>
            <a:pPr lvl="1"/>
            <a:endParaRPr lang="en-US" dirty="0" smtClean="0"/>
          </a:p>
          <a:p>
            <a:r>
              <a:rPr lang="en-US" dirty="0" smtClean="0"/>
              <a:t>Estimating uncertainty in field/in situ data</a:t>
            </a:r>
          </a:p>
          <a:p>
            <a:pPr lvl="1"/>
            <a:r>
              <a:rPr lang="en-US" dirty="0" smtClean="0"/>
              <a:t>Precision vs. accuracy</a:t>
            </a:r>
          </a:p>
          <a:p>
            <a:endParaRPr lang="en-US" dirty="0"/>
          </a:p>
          <a:p>
            <a:r>
              <a:rPr lang="en-US" dirty="0" smtClean="0"/>
              <a:t>Coordination of efforts to make consistent </a:t>
            </a:r>
            <a:r>
              <a:rPr lang="en-US" dirty="0"/>
              <a:t>assumptions about common sources of uncertainty (e.g. sensor noise, absolute calibration).</a:t>
            </a:r>
            <a:endParaRPr lang="en-US" dirty="0" smtClean="0"/>
          </a:p>
          <a:p>
            <a:endParaRPr lang="en-US" dirty="0"/>
          </a:p>
          <a:p>
            <a:r>
              <a:rPr lang="en-US" dirty="0" smtClean="0"/>
              <a:t>Identify gaps in uncertainty budget. </a:t>
            </a:r>
          </a:p>
          <a:p>
            <a:pPr lvl="1"/>
            <a:r>
              <a:rPr lang="en-US" dirty="0" smtClean="0"/>
              <a:t>Solar constant variability, diffuse skylight reflection, etc..</a:t>
            </a:r>
            <a:endParaRPr lang="en-US" dirty="0"/>
          </a:p>
        </p:txBody>
      </p:sp>
    </p:spTree>
    <p:extLst>
      <p:ext uri="{BB962C8B-B14F-4D97-AF65-F5344CB8AC3E}">
        <p14:creationId xmlns:p14="http://schemas.microsoft.com/office/powerpoint/2010/main" val="162536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Gratefully Acknowledge</a:t>
            </a:r>
            <a:endParaRPr lang="en-US" dirty="0"/>
          </a:p>
        </p:txBody>
      </p:sp>
      <p:sp>
        <p:nvSpPr>
          <p:cNvPr id="3" name="Content Placeholder 2"/>
          <p:cNvSpPr>
            <a:spLocks noGrp="1"/>
          </p:cNvSpPr>
          <p:nvPr>
            <p:ph idx="1"/>
          </p:nvPr>
        </p:nvSpPr>
        <p:spPr/>
        <p:txBody>
          <a:bodyPr/>
          <a:lstStyle/>
          <a:p>
            <a:r>
              <a:rPr lang="en-US" b="1" dirty="0" smtClean="0"/>
              <a:t>Past, Present and Future Deputy Team Lead</a:t>
            </a:r>
          </a:p>
          <a:p>
            <a:endParaRPr lang="en-US" dirty="0"/>
          </a:p>
          <a:p>
            <a:endParaRPr lang="en-US" dirty="0" smtClean="0"/>
          </a:p>
          <a:p>
            <a:endParaRPr lang="en-US" dirty="0"/>
          </a:p>
          <a:p>
            <a:endParaRPr lang="en-US" dirty="0" smtClean="0"/>
          </a:p>
          <a:p>
            <a:r>
              <a:rPr lang="en-US" b="1" dirty="0" smtClean="0"/>
              <a:t>Past Science </a:t>
            </a:r>
            <a:r>
              <a:rPr lang="en-US" b="1" dirty="0" smtClean="0"/>
              <a:t>Team </a:t>
            </a:r>
            <a:r>
              <a:rPr lang="en-US" b="1" dirty="0" smtClean="0"/>
              <a:t>Lead</a:t>
            </a:r>
            <a:endParaRPr lang="en-US" b="1" dirty="0"/>
          </a:p>
        </p:txBody>
      </p:sp>
      <p:pic>
        <p:nvPicPr>
          <p:cNvPr id="5" name="Picture 4"/>
          <p:cNvPicPr>
            <a:picLocks noChangeAspect="1"/>
          </p:cNvPicPr>
          <p:nvPr/>
        </p:nvPicPr>
        <p:blipFill>
          <a:blip r:embed="rId2"/>
          <a:stretch>
            <a:fillRect/>
          </a:stretch>
        </p:blipFill>
        <p:spPr>
          <a:xfrm>
            <a:off x="1787236" y="2296704"/>
            <a:ext cx="8700655" cy="2124792"/>
          </a:xfrm>
          <a:prstGeom prst="rect">
            <a:avLst/>
          </a:prstGeom>
        </p:spPr>
      </p:pic>
      <p:pic>
        <p:nvPicPr>
          <p:cNvPr id="6" name="Picture 5"/>
          <p:cNvPicPr>
            <a:picLocks noChangeAspect="1"/>
          </p:cNvPicPr>
          <p:nvPr/>
        </p:nvPicPr>
        <p:blipFill>
          <a:blip r:embed="rId3"/>
          <a:stretch>
            <a:fillRect/>
          </a:stretch>
        </p:blipFill>
        <p:spPr>
          <a:xfrm>
            <a:off x="1645552" y="4892575"/>
            <a:ext cx="10126578" cy="1755467"/>
          </a:xfrm>
          <a:prstGeom prst="rect">
            <a:avLst/>
          </a:prstGeom>
        </p:spPr>
      </p:pic>
    </p:spTree>
    <p:extLst>
      <p:ext uri="{BB962C8B-B14F-4D97-AF65-F5344CB8AC3E}">
        <p14:creationId xmlns:p14="http://schemas.microsoft.com/office/powerpoint/2010/main" val="934489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 SAT and Validation</a:t>
            </a:r>
            <a:endParaRPr lang="en-US" dirty="0"/>
          </a:p>
        </p:txBody>
      </p:sp>
      <p:sp>
        <p:nvSpPr>
          <p:cNvPr id="3" name="Content Placeholder 2"/>
          <p:cNvSpPr>
            <a:spLocks noGrp="1"/>
          </p:cNvSpPr>
          <p:nvPr>
            <p:ph sz="half" idx="1"/>
          </p:nvPr>
        </p:nvSpPr>
        <p:spPr>
          <a:xfrm>
            <a:off x="838200" y="1825624"/>
            <a:ext cx="5334000" cy="4839335"/>
          </a:xfrm>
        </p:spPr>
        <p:txBody>
          <a:bodyPr>
            <a:normAutofit fontScale="70000" lnSpcReduction="20000"/>
          </a:bodyPr>
          <a:lstStyle/>
          <a:p>
            <a:pPr>
              <a:spcAft>
                <a:spcPts val="800"/>
              </a:spcAft>
            </a:pPr>
            <a:r>
              <a:rPr lang="en-US" dirty="0" smtClean="0"/>
              <a:t>Draft Validation Plan is currently being updated </a:t>
            </a:r>
          </a:p>
          <a:p>
            <a:pPr>
              <a:spcAft>
                <a:spcPts val="800"/>
              </a:spcAft>
            </a:pPr>
            <a:r>
              <a:rPr lang="en-US" dirty="0" smtClean="0"/>
              <a:t>Validation:</a:t>
            </a:r>
          </a:p>
          <a:p>
            <a:pPr lvl="1">
              <a:spcAft>
                <a:spcPts val="800"/>
              </a:spcAft>
            </a:pPr>
            <a:r>
              <a:rPr lang="en-US" dirty="0" smtClean="0"/>
              <a:t>hyperspectral radiometry and polarimetry</a:t>
            </a:r>
          </a:p>
          <a:p>
            <a:pPr lvl="1">
              <a:spcAft>
                <a:spcPts val="800"/>
              </a:spcAft>
            </a:pPr>
            <a:r>
              <a:rPr lang="en-US" dirty="0"/>
              <a:t>a</a:t>
            </a:r>
            <a:r>
              <a:rPr lang="en-US" dirty="0" smtClean="0"/>
              <a:t>tmospheric and aquatic products </a:t>
            </a:r>
          </a:p>
          <a:p>
            <a:pPr lvl="1">
              <a:spcAft>
                <a:spcPts val="800"/>
              </a:spcAft>
            </a:pPr>
            <a:r>
              <a:rPr lang="en-US" dirty="0" smtClean="0"/>
              <a:t>within 12 months of launch</a:t>
            </a:r>
          </a:p>
          <a:p>
            <a:pPr>
              <a:spcAft>
                <a:spcPts val="800"/>
              </a:spcAft>
            </a:pPr>
            <a:r>
              <a:rPr lang="en-US" dirty="0" smtClean="0"/>
              <a:t>Variety of sub-orbital </a:t>
            </a:r>
            <a:r>
              <a:rPr lang="en-US" dirty="0"/>
              <a:t>validation </a:t>
            </a:r>
            <a:r>
              <a:rPr lang="en-US" dirty="0" smtClean="0"/>
              <a:t>data</a:t>
            </a:r>
            <a:endParaRPr lang="en-US" dirty="0"/>
          </a:p>
          <a:p>
            <a:pPr lvl="1">
              <a:spcAft>
                <a:spcPts val="800"/>
              </a:spcAft>
            </a:pPr>
            <a:r>
              <a:rPr lang="en-US" dirty="0" err="1" smtClean="0"/>
              <a:t>Aeronet</a:t>
            </a:r>
            <a:r>
              <a:rPr lang="en-US" dirty="0" smtClean="0"/>
              <a:t>/</a:t>
            </a:r>
            <a:r>
              <a:rPr lang="en-US" dirty="0" err="1" smtClean="0"/>
              <a:t>Aeronet</a:t>
            </a:r>
            <a:r>
              <a:rPr lang="en-US" dirty="0" smtClean="0"/>
              <a:t>-OC moorings</a:t>
            </a:r>
          </a:p>
          <a:p>
            <a:pPr lvl="1">
              <a:spcAft>
                <a:spcPts val="800"/>
              </a:spcAft>
            </a:pPr>
            <a:r>
              <a:rPr lang="en-US" dirty="0" smtClean="0"/>
              <a:t>Ship-based cruises</a:t>
            </a:r>
          </a:p>
          <a:p>
            <a:pPr lvl="1">
              <a:spcAft>
                <a:spcPts val="800"/>
              </a:spcAft>
            </a:pPr>
            <a:r>
              <a:rPr lang="en-US" dirty="0" smtClean="0"/>
              <a:t>Airborne campaigns</a:t>
            </a:r>
          </a:p>
          <a:p>
            <a:pPr>
              <a:spcAft>
                <a:spcPts val="800"/>
              </a:spcAft>
            </a:pPr>
            <a:r>
              <a:rPr lang="en-US" dirty="0" smtClean="0"/>
              <a:t>SAT will provide recommendations to the PACE Validation Science Team.</a:t>
            </a:r>
          </a:p>
          <a:p>
            <a:pPr>
              <a:spcAft>
                <a:spcPts val="800"/>
              </a:spcAft>
            </a:pPr>
            <a:r>
              <a:rPr lang="en-US" dirty="0" smtClean="0"/>
              <a:t>Innovative ideas about how to best validate satellite missions – biggest bang for buck</a:t>
            </a:r>
          </a:p>
          <a:p>
            <a:pPr>
              <a:spcAft>
                <a:spcPts val="800"/>
              </a:spcAft>
            </a:pPr>
            <a:endParaRPr lang="en-US" dirty="0" smtClean="0"/>
          </a:p>
          <a:p>
            <a:pPr lvl="1">
              <a:spcAft>
                <a:spcPts val="800"/>
              </a:spcAft>
            </a:pPr>
            <a:endParaRPr lang="en-US" dirty="0"/>
          </a:p>
          <a:p>
            <a:pPr marL="0" indent="0">
              <a:buNone/>
            </a:pPr>
            <a:endParaRPr lang="en-US" dirty="0" smtClean="0"/>
          </a:p>
          <a:p>
            <a:pPr lvl="1"/>
            <a:endParaRPr lang="en-US"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768" y="-420433"/>
            <a:ext cx="4087712" cy="7278433"/>
          </a:xfrm>
          <a:prstGeom prst="rect">
            <a:avLst/>
          </a:prstGeom>
        </p:spPr>
      </p:pic>
    </p:spTree>
    <p:extLst>
      <p:ext uri="{BB962C8B-B14F-4D97-AF65-F5344CB8AC3E}">
        <p14:creationId xmlns:p14="http://schemas.microsoft.com/office/powerpoint/2010/main" val="2782430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51765"/>
            <a:ext cx="10515600" cy="1325563"/>
          </a:xfrm>
        </p:spPr>
        <p:txBody>
          <a:bodyPr>
            <a:normAutofit/>
          </a:bodyPr>
          <a:lstStyle/>
          <a:p>
            <a:r>
              <a:rPr lang="en-US" sz="3600" dirty="0" smtClean="0"/>
              <a:t>Stay Tuned for More Exciting Atmosphere-Aquatic Coupled Research:</a:t>
            </a:r>
            <a:endParaRPr lang="en-US" sz="3600" dirty="0"/>
          </a:p>
        </p:txBody>
      </p:sp>
      <p:sp>
        <p:nvSpPr>
          <p:cNvPr id="3" name="Content Placeholder 2"/>
          <p:cNvSpPr>
            <a:spLocks noGrp="1"/>
          </p:cNvSpPr>
          <p:nvPr>
            <p:ph sz="half" idx="1"/>
          </p:nvPr>
        </p:nvSpPr>
        <p:spPr>
          <a:xfrm>
            <a:off x="838200" y="1825625"/>
            <a:ext cx="10515600" cy="4351338"/>
          </a:xfrm>
        </p:spPr>
        <p:txBody>
          <a:bodyPr>
            <a:normAutofit fontScale="92500"/>
          </a:bodyPr>
          <a:lstStyle/>
          <a:p>
            <a:pPr marL="914400" lvl="1" indent="-457200">
              <a:spcAft>
                <a:spcPts val="800"/>
              </a:spcAft>
              <a:buFont typeface="+mj-lt"/>
              <a:buAutoNum type="arabicPeriod"/>
            </a:pPr>
            <a:r>
              <a:rPr lang="en-US" sz="2100" u="sng" dirty="0"/>
              <a:t>Polarimetry</a:t>
            </a:r>
            <a:r>
              <a:rPr lang="en-US" sz="2100" dirty="0"/>
              <a:t> </a:t>
            </a:r>
            <a:r>
              <a:rPr lang="en-US" sz="2100" dirty="0" smtClean="0"/>
              <a:t>– new and refined products including  ocean index of refraction of surface, VSF, BRDF,</a:t>
            </a:r>
            <a:endParaRPr lang="en-US" sz="2100" dirty="0"/>
          </a:p>
          <a:p>
            <a:pPr marL="914400" lvl="1" indent="-457200">
              <a:spcAft>
                <a:spcPts val="800"/>
              </a:spcAft>
              <a:buFont typeface="+mj-lt"/>
              <a:buAutoNum type="arabicPeriod"/>
            </a:pPr>
            <a:r>
              <a:rPr lang="en-US" sz="2100" u="sng" dirty="0"/>
              <a:t>Ultraviolet</a:t>
            </a:r>
            <a:r>
              <a:rPr lang="en-US" sz="2100" dirty="0"/>
              <a:t> </a:t>
            </a:r>
            <a:r>
              <a:rPr lang="en-US" sz="2100" dirty="0" smtClean="0"/>
              <a:t>– better tackling of ag, </a:t>
            </a:r>
            <a:r>
              <a:rPr lang="en-US" sz="2100" dirty="0" err="1" smtClean="0"/>
              <a:t>anap</a:t>
            </a:r>
            <a:r>
              <a:rPr lang="en-US" sz="2100" dirty="0"/>
              <a:t> </a:t>
            </a:r>
            <a:r>
              <a:rPr lang="en-US" sz="2100" dirty="0" smtClean="0"/>
              <a:t>from surface glint /skylight and absorbing aerosols</a:t>
            </a:r>
            <a:endParaRPr lang="en-US" sz="2100" dirty="0"/>
          </a:p>
          <a:p>
            <a:pPr marL="914400" lvl="1" indent="-457200">
              <a:spcAft>
                <a:spcPts val="800"/>
              </a:spcAft>
              <a:buFont typeface="+mj-lt"/>
              <a:buAutoNum type="arabicPeriod"/>
            </a:pPr>
            <a:r>
              <a:rPr lang="en-US" sz="2100" u="sng" dirty="0"/>
              <a:t>Phytoplankton </a:t>
            </a:r>
            <a:r>
              <a:rPr lang="en-US" sz="2100" u="sng" dirty="0" smtClean="0"/>
              <a:t>Characterization</a:t>
            </a:r>
            <a:r>
              <a:rPr lang="en-US" sz="2100" dirty="0" smtClean="0"/>
              <a:t> – hoping to move towards some ancillary pigments and fractional phytoplankton groups </a:t>
            </a:r>
            <a:endParaRPr lang="en-US" sz="2100" u="sng" dirty="0"/>
          </a:p>
          <a:p>
            <a:pPr marL="914400" lvl="1" indent="-457200">
              <a:spcAft>
                <a:spcPts val="800"/>
              </a:spcAft>
              <a:buFont typeface="+mj-lt"/>
              <a:buAutoNum type="arabicPeriod"/>
            </a:pPr>
            <a:r>
              <a:rPr lang="en-US" sz="2100" u="sng" dirty="0"/>
              <a:t>Synthetic </a:t>
            </a:r>
            <a:r>
              <a:rPr lang="en-US" sz="2100" u="sng" dirty="0" smtClean="0"/>
              <a:t>Datasets</a:t>
            </a:r>
            <a:r>
              <a:rPr lang="en-US" sz="2100" dirty="0" smtClean="0"/>
              <a:t> – providing databases for testing new approaches including Top-of-Atmosphere radiance for different in-water and atmospheric conditions and polarization parameters.</a:t>
            </a:r>
            <a:endParaRPr lang="en-US" sz="2100" u="sng" dirty="0"/>
          </a:p>
          <a:p>
            <a:pPr marL="914400" lvl="1" indent="-457200">
              <a:spcAft>
                <a:spcPts val="800"/>
              </a:spcAft>
              <a:buFont typeface="+mj-lt"/>
              <a:buAutoNum type="arabicPeriod"/>
            </a:pPr>
            <a:r>
              <a:rPr lang="en-US" sz="2100" u="sng" dirty="0"/>
              <a:t>Inverse </a:t>
            </a:r>
            <a:r>
              <a:rPr lang="en-US" sz="2100" u="sng" dirty="0" smtClean="0"/>
              <a:t>Modeling</a:t>
            </a:r>
            <a:r>
              <a:rPr lang="en-US" sz="2100" dirty="0" smtClean="0"/>
              <a:t> – many different ways to solve, optimize, set priors, and propagate errors.</a:t>
            </a:r>
            <a:endParaRPr lang="en-US" sz="2100" u="sng" dirty="0"/>
          </a:p>
          <a:p>
            <a:pPr marL="914400" lvl="1" indent="-457200">
              <a:spcAft>
                <a:spcPts val="800"/>
              </a:spcAft>
              <a:buFont typeface="+mj-lt"/>
              <a:buAutoNum type="arabicPeriod"/>
            </a:pPr>
            <a:r>
              <a:rPr lang="en-US" sz="2100" u="sng" dirty="0"/>
              <a:t>Bright </a:t>
            </a:r>
            <a:r>
              <a:rPr lang="en-US" sz="2100" u="sng" dirty="0" smtClean="0"/>
              <a:t>Targets – </a:t>
            </a:r>
            <a:r>
              <a:rPr lang="en-US" sz="2100" dirty="0" smtClean="0"/>
              <a:t>better approaches and Level 2 flagging of conditions like intense surface blooms of macro and microalgae, floating vegetation and debris, whitecaps, sea ice, cloud masking, etc…</a:t>
            </a:r>
            <a:endParaRPr lang="en-US" sz="2100" dirty="0"/>
          </a:p>
          <a:p>
            <a:pPr marL="514350" indent="-514350">
              <a:buFont typeface="+mj-lt"/>
              <a:buAutoNum type="arabicPeriod"/>
            </a:pPr>
            <a:endParaRPr lang="en-US" dirty="0"/>
          </a:p>
        </p:txBody>
      </p:sp>
    </p:spTree>
    <p:extLst>
      <p:ext uri="{BB962C8B-B14F-4D97-AF65-F5344CB8AC3E}">
        <p14:creationId xmlns:p14="http://schemas.microsoft.com/office/powerpoint/2010/main" val="1958106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Meeting on June 2-3 2020</a:t>
            </a:r>
            <a:endParaRPr lang="en-US" dirty="0"/>
          </a:p>
        </p:txBody>
      </p:sp>
      <p:sp>
        <p:nvSpPr>
          <p:cNvPr id="8" name="Content Placeholder 7"/>
          <p:cNvSpPr>
            <a:spLocks noGrp="1"/>
          </p:cNvSpPr>
          <p:nvPr>
            <p:ph sz="half" idx="1"/>
          </p:nvPr>
        </p:nvSpPr>
        <p:spPr/>
        <p:txBody>
          <a:bodyPr/>
          <a:lstStyle/>
          <a:p>
            <a:endParaRPr lang="en-US"/>
          </a:p>
        </p:txBody>
      </p:sp>
      <p:sp>
        <p:nvSpPr>
          <p:cNvPr id="9" name="Content Placeholder 8"/>
          <p:cNvSpPr>
            <a:spLocks noGrp="1"/>
          </p:cNvSpPr>
          <p:nvPr>
            <p:ph sz="half" idx="2"/>
          </p:nvPr>
        </p:nvSpPr>
        <p:spPr/>
        <p:txBody>
          <a:bodyPr/>
          <a:lstStyle/>
          <a:p>
            <a:r>
              <a:rPr lang="en-US" dirty="0" smtClean="0"/>
              <a:t>15 min recorded presentations have been uploaded from the groups.</a:t>
            </a:r>
          </a:p>
          <a:p>
            <a:endParaRPr lang="en-US" dirty="0"/>
          </a:p>
          <a:p>
            <a:r>
              <a:rPr lang="en-US" dirty="0" smtClean="0"/>
              <a:t>Virtual connections will be reinforced </a:t>
            </a:r>
            <a:r>
              <a:rPr lang="en-US" dirty="0" smtClean="0">
                <a:sym typeface="Wingdings" panose="05000000000000000000" pitchFamily="2" charset="2"/>
              </a:rPr>
              <a:t></a:t>
            </a:r>
            <a:endParaRPr lang="en-US" dirty="0"/>
          </a:p>
        </p:txBody>
      </p:sp>
      <p:pic>
        <p:nvPicPr>
          <p:cNvPr id="4" name="Picture 3"/>
          <p:cNvPicPr>
            <a:picLocks noChangeAspect="1"/>
          </p:cNvPicPr>
          <p:nvPr/>
        </p:nvPicPr>
        <p:blipFill>
          <a:blip r:embed="rId2"/>
          <a:stretch>
            <a:fillRect/>
          </a:stretch>
        </p:blipFill>
        <p:spPr>
          <a:xfrm>
            <a:off x="753248" y="1690688"/>
            <a:ext cx="4794112" cy="3412543"/>
          </a:xfrm>
          <a:prstGeom prst="rect">
            <a:avLst/>
          </a:prstGeom>
        </p:spPr>
      </p:pic>
    </p:spTree>
    <p:extLst>
      <p:ext uri="{BB962C8B-B14F-4D97-AF65-F5344CB8AC3E}">
        <p14:creationId xmlns:p14="http://schemas.microsoft.com/office/powerpoint/2010/main" val="3594887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normAutofit fontScale="85000" lnSpcReduction="20000"/>
          </a:bodyPr>
          <a:lstStyle/>
          <a:p>
            <a:pPr>
              <a:spcAft>
                <a:spcPts val="800"/>
              </a:spcAft>
            </a:pPr>
            <a:r>
              <a:rPr lang="en-US" dirty="0" smtClean="0"/>
              <a:t>Stay tuned!</a:t>
            </a:r>
          </a:p>
          <a:p>
            <a:pPr>
              <a:spcAft>
                <a:spcPts val="800"/>
              </a:spcAft>
            </a:pPr>
            <a:r>
              <a:rPr lang="en-US" u="sng" dirty="0" smtClean="0"/>
              <a:t>PACE SAT is:</a:t>
            </a:r>
          </a:p>
          <a:p>
            <a:pPr lvl="1">
              <a:spcAft>
                <a:spcPts val="800"/>
              </a:spcAft>
            </a:pPr>
            <a:r>
              <a:rPr lang="en-US" dirty="0" smtClean="0"/>
              <a:t>Working across disciplines</a:t>
            </a:r>
          </a:p>
          <a:p>
            <a:pPr lvl="1">
              <a:spcAft>
                <a:spcPts val="800"/>
              </a:spcAft>
            </a:pPr>
            <a:r>
              <a:rPr lang="en-US" dirty="0" smtClean="0"/>
              <a:t>Trying to push boundaries of what has been done</a:t>
            </a:r>
          </a:p>
          <a:p>
            <a:pPr lvl="1">
              <a:spcAft>
                <a:spcPts val="800"/>
              </a:spcAft>
            </a:pPr>
            <a:r>
              <a:rPr lang="en-US" dirty="0" smtClean="0"/>
              <a:t>Putting out NEW products</a:t>
            </a:r>
          </a:p>
          <a:p>
            <a:pPr lvl="1">
              <a:spcAft>
                <a:spcPts val="800"/>
              </a:spcAft>
            </a:pPr>
            <a:r>
              <a:rPr lang="en-US" dirty="0" smtClean="0"/>
              <a:t>Quantifying Uncertainties</a:t>
            </a:r>
          </a:p>
          <a:p>
            <a:pPr lvl="1">
              <a:spcAft>
                <a:spcPts val="800"/>
              </a:spcAft>
            </a:pPr>
            <a:r>
              <a:rPr lang="en-US" dirty="0" smtClean="0"/>
              <a:t>Work to be transparent to the community with papers, presentations and interactions</a:t>
            </a:r>
          </a:p>
          <a:p>
            <a:pPr>
              <a:spcAft>
                <a:spcPts val="800"/>
              </a:spcAft>
            </a:pPr>
            <a:r>
              <a:rPr lang="en-US" dirty="0" smtClean="0"/>
              <a:t>Feel free to contact me if you have questions: </a:t>
            </a:r>
            <a:r>
              <a:rPr lang="en-US" dirty="0" smtClean="0">
                <a:hlinkClick r:id="rId2"/>
              </a:rPr>
              <a:t>heidi.dierssen@uconn.edu</a:t>
            </a:r>
            <a:endParaRPr lang="en-US" dirty="0" smtClean="0"/>
          </a:p>
          <a:p>
            <a:pPr>
              <a:spcAft>
                <a:spcPts val="800"/>
              </a:spcAft>
            </a:pPr>
            <a:endParaRPr lang="en-US" dirty="0" smtClean="0"/>
          </a:p>
          <a:p>
            <a:pPr lvl="1"/>
            <a:endParaRPr lang="en-US" dirty="0" smtClean="0"/>
          </a:p>
          <a:p>
            <a:pPr lvl="1"/>
            <a:endParaRPr lang="en-US" dirty="0" smtClean="0"/>
          </a:p>
          <a:p>
            <a:pPr lvl="1"/>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Synergistic Efforts:</a:t>
            </a:r>
          </a:p>
          <a:p>
            <a:pPr lvl="1"/>
            <a:r>
              <a:rPr lang="en-US" u="sng" dirty="0" smtClean="0"/>
              <a:t>Alliance for Coastal Technologies (ACT) hyperspectral working group</a:t>
            </a:r>
          </a:p>
          <a:p>
            <a:pPr lvl="2"/>
            <a:r>
              <a:rPr lang="en-US" dirty="0" smtClean="0"/>
              <a:t>Algorithm comparison</a:t>
            </a:r>
          </a:p>
          <a:p>
            <a:pPr lvl="2"/>
            <a:r>
              <a:rPr lang="en-US" dirty="0" smtClean="0"/>
              <a:t>Best </a:t>
            </a:r>
            <a:r>
              <a:rPr lang="en-US" dirty="0"/>
              <a:t>Practices for Use of Hyperspectral Imaging in Coastal </a:t>
            </a:r>
            <a:r>
              <a:rPr lang="en-US" dirty="0" smtClean="0"/>
              <a:t>Environments</a:t>
            </a:r>
          </a:p>
          <a:p>
            <a:pPr lvl="2"/>
            <a:endParaRPr lang="en-US" dirty="0" smtClean="0"/>
          </a:p>
          <a:p>
            <a:pPr lvl="1"/>
            <a:r>
              <a:rPr lang="en-US" u="sng" dirty="0" smtClean="0"/>
              <a:t>IOCCG </a:t>
            </a:r>
          </a:p>
          <a:p>
            <a:pPr lvl="2"/>
            <a:r>
              <a:rPr lang="en-US" dirty="0" smtClean="0"/>
              <a:t>Hyperspectral task force</a:t>
            </a:r>
          </a:p>
          <a:p>
            <a:pPr lvl="2"/>
            <a:r>
              <a:rPr lang="en-US" dirty="0" smtClean="0"/>
              <a:t>Benthic Reflectance Working Group</a:t>
            </a:r>
          </a:p>
          <a:p>
            <a:pPr lvl="3"/>
            <a:r>
              <a:rPr lang="en-US" dirty="0" smtClean="0"/>
              <a:t>Hope to start</a:t>
            </a:r>
          </a:p>
          <a:p>
            <a:pPr lvl="2"/>
            <a:r>
              <a:rPr lang="en-US" dirty="0" smtClean="0"/>
              <a:t>Nomenclature </a:t>
            </a:r>
          </a:p>
          <a:p>
            <a:pPr lvl="2"/>
            <a:endParaRPr lang="en-US" dirty="0"/>
          </a:p>
          <a:p>
            <a:pPr lvl="1"/>
            <a:r>
              <a:rPr lang="en-US" u="sng" dirty="0"/>
              <a:t>HARP </a:t>
            </a:r>
            <a:r>
              <a:rPr lang="en-US" u="sng" dirty="0" err="1"/>
              <a:t>Cubesat</a:t>
            </a:r>
            <a:r>
              <a:rPr lang="en-US" u="sng" dirty="0"/>
              <a:t> </a:t>
            </a:r>
            <a:r>
              <a:rPr lang="en-US" u="sng" dirty="0" smtClean="0"/>
              <a:t>Data</a:t>
            </a:r>
          </a:p>
          <a:p>
            <a:pPr lvl="1"/>
            <a:endParaRPr lang="en-US" dirty="0"/>
          </a:p>
          <a:p>
            <a:pPr lvl="1"/>
            <a:r>
              <a:rPr lang="en-US" u="sng" dirty="0" smtClean="0"/>
              <a:t>Other hyperspectral missions (SBG, PRISMA, DESIS, etc..)</a:t>
            </a:r>
            <a:endParaRPr lang="en-US" u="sng" dirty="0"/>
          </a:p>
        </p:txBody>
      </p:sp>
    </p:spTree>
    <p:extLst>
      <p:ext uri="{BB962C8B-B14F-4D97-AF65-F5344CB8AC3E}">
        <p14:creationId xmlns:p14="http://schemas.microsoft.com/office/powerpoint/2010/main" val="1988392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8" name="Rectangle 7"/>
          <p:cNvSpPr/>
          <p:nvPr/>
        </p:nvSpPr>
        <p:spPr>
          <a:xfrm>
            <a:off x="4885574" y="5715000"/>
            <a:ext cx="2420856"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Dank u!</a:t>
            </a:r>
          </a:p>
        </p:txBody>
      </p:sp>
    </p:spTree>
    <p:extLst>
      <p:ext uri="{BB962C8B-B14F-4D97-AF65-F5344CB8AC3E}">
        <p14:creationId xmlns:p14="http://schemas.microsoft.com/office/powerpoint/2010/main" val="787173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560" y="0"/>
            <a:ext cx="10515600" cy="1325563"/>
          </a:xfrm>
        </p:spPr>
        <p:txBody>
          <a:bodyPr/>
          <a:lstStyle/>
          <a:p>
            <a:r>
              <a:rPr lang="en-US" dirty="0" smtClean="0"/>
              <a:t>Achievements from past Science Team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02664" y="1027906"/>
            <a:ext cx="10569856" cy="6492803"/>
          </a:xfrm>
          <a:prstGeom prst="rect">
            <a:avLst/>
          </a:prstGeom>
        </p:spPr>
      </p:pic>
    </p:spTree>
    <p:extLst>
      <p:ext uri="{BB962C8B-B14F-4D97-AF65-F5344CB8AC3E}">
        <p14:creationId xmlns:p14="http://schemas.microsoft.com/office/powerpoint/2010/main" val="583125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5186" y="145472"/>
            <a:ext cx="11336924" cy="7421425"/>
          </a:xfrm>
          <a:prstGeom prst="rect">
            <a:avLst/>
          </a:prstGeom>
        </p:spPr>
      </p:pic>
      <p:pic>
        <p:nvPicPr>
          <p:cNvPr id="6" name="Picture 5"/>
          <p:cNvPicPr>
            <a:picLocks noChangeAspect="1"/>
          </p:cNvPicPr>
          <p:nvPr/>
        </p:nvPicPr>
        <p:blipFill>
          <a:blip r:embed="rId3"/>
          <a:stretch>
            <a:fillRect/>
          </a:stretch>
        </p:blipFill>
        <p:spPr>
          <a:xfrm>
            <a:off x="1557917" y="1690688"/>
            <a:ext cx="8588484" cy="5730737"/>
          </a:xfrm>
          <a:prstGeom prst="rect">
            <a:avLst/>
          </a:prstGeom>
        </p:spPr>
      </p:pic>
    </p:spTree>
    <p:extLst>
      <p:ext uri="{BB962C8B-B14F-4D97-AF65-F5344CB8AC3E}">
        <p14:creationId xmlns:p14="http://schemas.microsoft.com/office/powerpoint/2010/main" val="30026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Hyperspectral Data </a:t>
            </a:r>
            <a:r>
              <a:rPr lang="en-US" dirty="0"/>
              <a:t>C</a:t>
            </a:r>
            <a:r>
              <a:rPr lang="en-US" dirty="0" smtClean="0"/>
              <a:t>ompilation</a:t>
            </a:r>
            <a:endParaRPr lang="en-US" dirty="0"/>
          </a:p>
        </p:txBody>
      </p:sp>
      <p:pic>
        <p:nvPicPr>
          <p:cNvPr id="4" name="Picture 3"/>
          <p:cNvPicPr>
            <a:picLocks noChangeAspect="1"/>
          </p:cNvPicPr>
          <p:nvPr/>
        </p:nvPicPr>
        <p:blipFill>
          <a:blip r:embed="rId2"/>
          <a:stretch>
            <a:fillRect/>
          </a:stretch>
        </p:blipFill>
        <p:spPr>
          <a:xfrm>
            <a:off x="1485077" y="1534824"/>
            <a:ext cx="8321761" cy="5448772"/>
          </a:xfrm>
          <a:prstGeom prst="rect">
            <a:avLst/>
          </a:prstGeom>
        </p:spPr>
      </p:pic>
    </p:spTree>
    <p:extLst>
      <p:ext uri="{BB962C8B-B14F-4D97-AF65-F5344CB8AC3E}">
        <p14:creationId xmlns:p14="http://schemas.microsoft.com/office/powerpoint/2010/main" val="882565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PACE Science Team </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Seeking</a:t>
            </a:r>
            <a:r>
              <a:rPr lang="en-US" sz="1600" dirty="0" smtClean="0"/>
              <a:t>: </a:t>
            </a:r>
          </a:p>
          <a:p>
            <a:r>
              <a:rPr lang="en-US" sz="1600" dirty="0" smtClean="0"/>
              <a:t>“Diverse </a:t>
            </a:r>
            <a:r>
              <a:rPr lang="en-US" sz="1600" dirty="0"/>
              <a:t>group of investigators who cumulatively bring end-to-end knowledge of different aspects of the breadth of basic and applied research and applications possible from the PACE observatory, as well as the scientific, algorithm, and modeling approaches of measurements and data products needed to address the science questions of the </a:t>
            </a:r>
            <a:r>
              <a:rPr lang="en-US" sz="1600" dirty="0" smtClean="0"/>
              <a:t>mission.”</a:t>
            </a:r>
            <a:endParaRPr lang="en-US" sz="1600" dirty="0"/>
          </a:p>
          <a:p>
            <a:pPr lvl="1"/>
            <a:endParaRPr lang="en-US" sz="1600" dirty="0" smtClean="0"/>
          </a:p>
          <a:p>
            <a:r>
              <a:rPr lang="en-US" sz="2000" u="sng" dirty="0" smtClean="0"/>
              <a:t>Selected 24 Teams </a:t>
            </a:r>
            <a:r>
              <a:rPr lang="en-US" sz="2000" dirty="0" smtClean="0"/>
              <a:t>Covering Breadth of Research across Aquatic and Atmospheric Systems:</a:t>
            </a:r>
          </a:p>
          <a:p>
            <a:pPr lvl="1"/>
            <a:r>
              <a:rPr lang="en-US" sz="1800" dirty="0"/>
              <a:t>Radiative transfer modeling </a:t>
            </a:r>
          </a:p>
          <a:p>
            <a:pPr lvl="1"/>
            <a:r>
              <a:rPr lang="en-US" sz="1800" dirty="0" smtClean="0"/>
              <a:t>Aquatic </a:t>
            </a:r>
            <a:r>
              <a:rPr lang="en-US" sz="1800" dirty="0" err="1" smtClean="0"/>
              <a:t>biogeophysics</a:t>
            </a:r>
            <a:endParaRPr lang="en-US" sz="1800" dirty="0"/>
          </a:p>
          <a:p>
            <a:pPr lvl="1"/>
            <a:r>
              <a:rPr lang="en-US" sz="1800" dirty="0" smtClean="0"/>
              <a:t>Atmospheric physics </a:t>
            </a:r>
          </a:p>
          <a:p>
            <a:pPr lvl="2"/>
            <a:r>
              <a:rPr lang="en-US" sz="1600" dirty="0" smtClean="0"/>
              <a:t>Aerosols</a:t>
            </a:r>
            <a:endParaRPr lang="en-US" sz="1600" dirty="0"/>
          </a:p>
          <a:p>
            <a:pPr lvl="2"/>
            <a:r>
              <a:rPr lang="en-US" sz="1600" dirty="0" smtClean="0"/>
              <a:t>Clouds </a:t>
            </a:r>
            <a:endParaRPr lang="en-US" sz="1800" dirty="0"/>
          </a:p>
          <a:p>
            <a:pPr lvl="1"/>
            <a:r>
              <a:rPr lang="en-US" sz="1800" dirty="0" smtClean="0"/>
              <a:t>(Land ecosystem )</a:t>
            </a:r>
          </a:p>
          <a:p>
            <a:pPr lvl="1"/>
            <a:endParaRPr lang="en-US" sz="1800" dirty="0"/>
          </a:p>
          <a:p>
            <a:r>
              <a:rPr lang="en-US" sz="2000" dirty="0" smtClean="0"/>
              <a:t>Researchers span U.S. and international collaborators.</a:t>
            </a:r>
            <a:endParaRPr lang="en-US" sz="2000" dirty="0"/>
          </a:p>
        </p:txBody>
      </p:sp>
    </p:spTree>
    <p:extLst>
      <p:ext uri="{BB962C8B-B14F-4D97-AF65-F5344CB8AC3E}">
        <p14:creationId xmlns:p14="http://schemas.microsoft.com/office/powerpoint/2010/main" val="2067499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86068" y="-19349"/>
            <a:ext cx="3146935" cy="6826074"/>
          </a:xfrm>
          <a:prstGeom prst="rect">
            <a:avLst/>
          </a:prstGeom>
        </p:spPr>
      </p:pic>
      <p:pic>
        <p:nvPicPr>
          <p:cNvPr id="7" name="Picture 6"/>
          <p:cNvPicPr>
            <a:picLocks noChangeAspect="1"/>
          </p:cNvPicPr>
          <p:nvPr/>
        </p:nvPicPr>
        <p:blipFill rotWithShape="1">
          <a:blip r:embed="rId3"/>
          <a:srcRect b="1914"/>
          <a:stretch/>
        </p:blipFill>
        <p:spPr>
          <a:xfrm>
            <a:off x="2265218" y="0"/>
            <a:ext cx="2761891" cy="6858000"/>
          </a:xfrm>
          <a:prstGeom prst="rect">
            <a:avLst/>
          </a:prstGeom>
        </p:spPr>
      </p:pic>
      <p:grpSp>
        <p:nvGrpSpPr>
          <p:cNvPr id="19" name="Group 18"/>
          <p:cNvGrpSpPr/>
          <p:nvPr/>
        </p:nvGrpSpPr>
        <p:grpSpPr>
          <a:xfrm>
            <a:off x="4618419" y="-19349"/>
            <a:ext cx="3360711" cy="7085694"/>
            <a:chOff x="4618419" y="-19349"/>
            <a:chExt cx="3360711" cy="7085694"/>
          </a:xfrm>
        </p:grpSpPr>
        <p:pic>
          <p:nvPicPr>
            <p:cNvPr id="8" name="Picture 7"/>
            <p:cNvPicPr>
              <a:picLocks noChangeAspect="1"/>
            </p:cNvPicPr>
            <p:nvPr/>
          </p:nvPicPr>
          <p:blipFill>
            <a:blip r:embed="rId4"/>
            <a:stretch>
              <a:fillRect/>
            </a:stretch>
          </p:blipFill>
          <p:spPr>
            <a:xfrm>
              <a:off x="4625213" y="-19349"/>
              <a:ext cx="2933322" cy="6877349"/>
            </a:xfrm>
            <a:prstGeom prst="rect">
              <a:avLst/>
            </a:prstGeom>
          </p:spPr>
        </p:pic>
        <p:pic>
          <p:nvPicPr>
            <p:cNvPr id="18" name="Picture 17"/>
            <p:cNvPicPr>
              <a:picLocks noChangeAspect="1"/>
            </p:cNvPicPr>
            <p:nvPr/>
          </p:nvPicPr>
          <p:blipFill>
            <a:blip r:embed="rId5"/>
            <a:stretch>
              <a:fillRect/>
            </a:stretch>
          </p:blipFill>
          <p:spPr>
            <a:xfrm>
              <a:off x="4618419" y="5557454"/>
              <a:ext cx="3360711" cy="1508891"/>
            </a:xfrm>
            <a:prstGeom prst="rect">
              <a:avLst/>
            </a:prstGeom>
          </p:spPr>
        </p:pic>
      </p:grpSp>
      <p:pic>
        <p:nvPicPr>
          <p:cNvPr id="9" name="Picture 8"/>
          <p:cNvPicPr>
            <a:picLocks noChangeAspect="1"/>
          </p:cNvPicPr>
          <p:nvPr/>
        </p:nvPicPr>
        <p:blipFill>
          <a:blip r:embed="rId6"/>
          <a:stretch>
            <a:fillRect/>
          </a:stretch>
        </p:blipFill>
        <p:spPr>
          <a:xfrm>
            <a:off x="6844361" y="-19349"/>
            <a:ext cx="3276884" cy="6896698"/>
          </a:xfrm>
          <a:prstGeom prst="rect">
            <a:avLst/>
          </a:prstGeom>
        </p:spPr>
      </p:pic>
      <p:grpSp>
        <p:nvGrpSpPr>
          <p:cNvPr id="17" name="Group 16"/>
          <p:cNvGrpSpPr/>
          <p:nvPr/>
        </p:nvGrpSpPr>
        <p:grpSpPr>
          <a:xfrm>
            <a:off x="9044168" y="1490310"/>
            <a:ext cx="3751871" cy="5005616"/>
            <a:chOff x="9044168" y="1490310"/>
            <a:chExt cx="3751871" cy="5005616"/>
          </a:xfrm>
        </p:grpSpPr>
        <p:grpSp>
          <p:nvGrpSpPr>
            <p:cNvPr id="15" name="Group 14"/>
            <p:cNvGrpSpPr/>
            <p:nvPr/>
          </p:nvGrpSpPr>
          <p:grpSpPr>
            <a:xfrm>
              <a:off x="9044168" y="1490310"/>
              <a:ext cx="3562302" cy="2710558"/>
              <a:chOff x="9044168" y="1490310"/>
              <a:chExt cx="3562302" cy="2710558"/>
            </a:xfrm>
          </p:grpSpPr>
          <p:pic>
            <p:nvPicPr>
              <p:cNvPr id="10" name="Picture 9"/>
              <p:cNvPicPr>
                <a:picLocks noChangeAspect="1"/>
              </p:cNvPicPr>
              <p:nvPr/>
            </p:nvPicPr>
            <p:blipFill>
              <a:blip r:embed="rId7"/>
              <a:stretch>
                <a:fillRect/>
              </a:stretch>
            </p:blipFill>
            <p:spPr>
              <a:xfrm>
                <a:off x="9044168" y="1490310"/>
                <a:ext cx="3398815" cy="1310754"/>
              </a:xfrm>
              <a:prstGeom prst="rect">
                <a:avLst/>
              </a:prstGeom>
            </p:spPr>
          </p:pic>
          <p:grpSp>
            <p:nvGrpSpPr>
              <p:cNvPr id="14" name="Group 13"/>
              <p:cNvGrpSpPr/>
              <p:nvPr/>
            </p:nvGrpSpPr>
            <p:grpSpPr>
              <a:xfrm>
                <a:off x="9192656" y="2745485"/>
                <a:ext cx="3413814" cy="1455383"/>
                <a:chOff x="9192656" y="2745485"/>
                <a:chExt cx="3413814" cy="1455383"/>
              </a:xfrm>
            </p:grpSpPr>
            <p:pic>
              <p:nvPicPr>
                <p:cNvPr id="11" name="Picture 10">
                  <a:extLst>
                    <a:ext uri="{FF2B5EF4-FFF2-40B4-BE49-F238E27FC236}">
                      <a16:creationId xmlns:a16="http://schemas.microsoft.com/office/drawing/2014/main" id="{D7E6E803-1903-E946-8820-307BA04F1144}"/>
                    </a:ext>
                  </a:extLst>
                </p:cNvPr>
                <p:cNvPicPr>
                  <a:picLocks noChangeAspect="1"/>
                </p:cNvPicPr>
                <p:nvPr/>
              </p:nvPicPr>
              <p:blipFill rotWithShape="1">
                <a:blip r:embed="rId8"/>
                <a:srcRect r="21300"/>
                <a:stretch/>
              </p:blipFill>
              <p:spPr>
                <a:xfrm>
                  <a:off x="9192656" y="2745485"/>
                  <a:ext cx="1038896" cy="991762"/>
                </a:xfrm>
                <a:prstGeom prst="rect">
                  <a:avLst/>
                </a:prstGeom>
              </p:spPr>
            </p:pic>
            <p:sp>
              <p:nvSpPr>
                <p:cNvPr id="12" name="TextBox 11"/>
                <p:cNvSpPr txBox="1"/>
                <p:nvPr/>
              </p:nvSpPr>
              <p:spPr>
                <a:xfrm>
                  <a:off x="10269733" y="2815873"/>
                  <a:ext cx="2336737" cy="1384995"/>
                </a:xfrm>
                <a:prstGeom prst="rect">
                  <a:avLst/>
                </a:prstGeom>
                <a:noFill/>
              </p:spPr>
              <p:txBody>
                <a:bodyPr wrap="square" rtlCol="0">
                  <a:spAutoFit/>
                </a:bodyPr>
                <a:lstStyle/>
                <a:p>
                  <a:pPr>
                    <a:spcAft>
                      <a:spcPts val="600"/>
                    </a:spcAft>
                  </a:pPr>
                  <a:r>
                    <a:rPr lang="en-US" sz="1400" dirty="0" smtClean="0">
                      <a:solidFill>
                        <a:srgbClr val="00B050"/>
                      </a:solidFill>
                    </a:rPr>
                    <a:t>K. Fred Huemmrich</a:t>
                  </a:r>
                </a:p>
                <a:p>
                  <a:pPr>
                    <a:spcAft>
                      <a:spcPts val="600"/>
                    </a:spcAft>
                  </a:pPr>
                  <a:r>
                    <a:rPr lang="en-US" sz="1000" dirty="0"/>
                    <a:t>University of Maryland Baltimore </a:t>
                  </a:r>
                  <a:r>
                    <a:rPr lang="en-US" sz="1000" dirty="0" smtClean="0"/>
                    <a:t>County</a:t>
                  </a:r>
                </a:p>
                <a:p>
                  <a:pPr>
                    <a:spcAft>
                      <a:spcPts val="600"/>
                    </a:spcAft>
                  </a:pPr>
                  <a:r>
                    <a:rPr lang="en-US" sz="1200" dirty="0">
                      <a:solidFill>
                        <a:srgbClr val="00B050"/>
                      </a:solidFill>
                    </a:rPr>
                    <a:t>Terrestrial Ecology Products from </a:t>
                  </a:r>
                </a:p>
                <a:p>
                  <a:pPr>
                    <a:spcAft>
                      <a:spcPts val="600"/>
                    </a:spcAft>
                  </a:pPr>
                  <a:endParaRPr lang="en-US" sz="1000" dirty="0"/>
                </a:p>
                <a:p>
                  <a:pPr>
                    <a:spcAft>
                      <a:spcPts val="600"/>
                    </a:spcAft>
                  </a:pPr>
                  <a:endParaRPr lang="en-US" dirty="0"/>
                </a:p>
              </p:txBody>
            </p:sp>
          </p:grpSp>
        </p:grpSp>
        <p:pic>
          <p:nvPicPr>
            <p:cNvPr id="16" name="Picture 15"/>
            <p:cNvPicPr>
              <a:picLocks noChangeAspect="1"/>
            </p:cNvPicPr>
            <p:nvPr/>
          </p:nvPicPr>
          <p:blipFill>
            <a:blip r:embed="rId9"/>
            <a:stretch>
              <a:fillRect/>
            </a:stretch>
          </p:blipFill>
          <p:spPr>
            <a:xfrm>
              <a:off x="9122881" y="3737247"/>
              <a:ext cx="3673158" cy="2758679"/>
            </a:xfrm>
            <a:prstGeom prst="rect">
              <a:avLst/>
            </a:prstGeom>
          </p:spPr>
        </p:pic>
      </p:grpSp>
    </p:spTree>
    <p:extLst>
      <p:ext uri="{BB962C8B-B14F-4D97-AF65-F5344CB8AC3E}">
        <p14:creationId xmlns:p14="http://schemas.microsoft.com/office/powerpoint/2010/main" val="45476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153" y="118147"/>
            <a:ext cx="9860203" cy="1560716"/>
          </a:xfrm>
        </p:spPr>
        <p:txBody>
          <a:bodyPr/>
          <a:lstStyle/>
          <a:p>
            <a:r>
              <a:rPr lang="en-US" dirty="0" smtClean="0"/>
              <a:t>New PACE Science and Applications Team (SAT) Goals</a:t>
            </a:r>
            <a:endParaRPr lang="en-US" dirty="0"/>
          </a:p>
        </p:txBody>
      </p:sp>
      <p:sp>
        <p:nvSpPr>
          <p:cNvPr id="4" name="Rectangle 3"/>
          <p:cNvSpPr/>
          <p:nvPr/>
        </p:nvSpPr>
        <p:spPr>
          <a:xfrm>
            <a:off x="798435" y="1812072"/>
            <a:ext cx="8732520" cy="4780796"/>
          </a:xfrm>
          <a:prstGeom prst="rect">
            <a:avLst/>
          </a:prstGeom>
        </p:spPr>
        <p:txBody>
          <a:bodyPr wrap="square">
            <a:spAutoFit/>
          </a:bodyPr>
          <a:lstStyle/>
          <a:p>
            <a:pPr marL="342900" marR="0" lvl="0" indent="-342900">
              <a:spcBef>
                <a:spcPts val="0"/>
              </a:spcBef>
              <a:spcAft>
                <a:spcPts val="8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Development </a:t>
            </a:r>
            <a:r>
              <a:rPr lang="en-US" dirty="0">
                <a:latin typeface="Calibri" panose="020F0502020204030204" pitchFamily="34" charset="0"/>
                <a:ea typeface="Calibri" panose="020F0502020204030204" pitchFamily="34" charset="0"/>
                <a:cs typeface="Times New Roman" panose="02020603050405020304" pitchFamily="18" charset="0"/>
              </a:rPr>
              <a:t>of PACE </a:t>
            </a:r>
            <a:r>
              <a:rPr lang="en-US" u="sng" dirty="0" smtClean="0">
                <a:latin typeface="Calibri" panose="020F0502020204030204" pitchFamily="34" charset="0"/>
                <a:ea typeface="Calibri" panose="020F0502020204030204" pitchFamily="34" charset="0"/>
                <a:cs typeface="Times New Roman" panose="02020603050405020304" pitchFamily="18" charset="0"/>
              </a:rPr>
              <a:t>implementable algorithms </a:t>
            </a:r>
            <a:r>
              <a:rPr lang="en-US" dirty="0" smtClean="0">
                <a:latin typeface="Calibri" panose="020F0502020204030204" pitchFamily="34" charset="0"/>
                <a:ea typeface="Calibri" panose="020F0502020204030204" pitchFamily="34" charset="0"/>
                <a:cs typeface="Times New Roman" panose="02020603050405020304" pitchFamily="18" charset="0"/>
              </a:rPr>
              <a:t>that will be launched as Standard, Provisional, Test, or Special products.</a:t>
            </a:r>
          </a:p>
          <a:p>
            <a:pPr lvl="1">
              <a:spcAft>
                <a:spcPts val="8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From RFP: “It </a:t>
            </a:r>
            <a:r>
              <a:rPr lang="en-US" sz="1400" dirty="0">
                <a:latin typeface="Calibri" panose="020F0502020204030204" pitchFamily="34" charset="0"/>
                <a:ea typeface="Calibri" panose="020F0502020204030204" pitchFamily="34" charset="0"/>
                <a:cs typeface="Times New Roman" panose="02020603050405020304" pitchFamily="18" charset="0"/>
              </a:rPr>
              <a:t>is expected that any selected Principal Investigators (PIs) or teams selected for the PACE science and applications team will deliver an implementable approach or algorithm for a given data product pre-launch (LRD August 2022</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Production of </a:t>
            </a:r>
            <a:r>
              <a:rPr lang="en-US" u="sng" dirty="0" smtClean="0">
                <a:latin typeface="Calibri" panose="020F0502020204030204" pitchFamily="34" charset="0"/>
                <a:ea typeface="Calibri" panose="020F0502020204030204" pitchFamily="34" charset="0"/>
                <a:cs typeface="Times New Roman" panose="02020603050405020304" pitchFamily="18" charset="0"/>
              </a:rPr>
              <a:t>algorithm d</a:t>
            </a:r>
            <a:r>
              <a:rPr lang="en-US" u="sng" dirty="0" smtClean="0">
                <a:effectLst/>
                <a:latin typeface="Calibri" panose="020F0502020204030204" pitchFamily="34" charset="0"/>
                <a:ea typeface="Calibri" panose="020F0502020204030204" pitchFamily="34" charset="0"/>
                <a:cs typeface="Times New Roman" panose="02020603050405020304" pitchFamily="18" charset="0"/>
              </a:rPr>
              <a:t>ocumentation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to be available online (similar to ATBDs). </a:t>
            </a:r>
          </a:p>
          <a:p>
            <a:pPr marL="342900" marR="0" lvl="0" indent="-342900">
              <a:spcBef>
                <a:spcPts val="0"/>
              </a:spcBef>
              <a:spcAft>
                <a:spcPts val="800"/>
              </a:spcAft>
              <a:buFont typeface="Symbol" panose="05050102010706020507" pitchFamily="18" charset="2"/>
              <a:buChar char=""/>
            </a:pPr>
            <a:r>
              <a:rPr lang="en-US" u="sng" dirty="0" smtClean="0">
                <a:latin typeface="Calibri" panose="020F0502020204030204" pitchFamily="34" charset="0"/>
                <a:ea typeface="Calibri" panose="020F0502020204030204" pitchFamily="34" charset="0"/>
                <a:cs typeface="Times New Roman" panose="02020603050405020304" pitchFamily="18" charset="0"/>
              </a:rPr>
              <a:t>Collaboration with PACE </a:t>
            </a:r>
            <a:r>
              <a:rPr lang="en-US" u="sng" dirty="0">
                <a:latin typeface="Calibri" panose="020F0502020204030204" pitchFamily="34" charset="0"/>
                <a:ea typeface="Calibri" panose="020F0502020204030204" pitchFamily="34" charset="0"/>
                <a:cs typeface="Times New Roman" panose="02020603050405020304" pitchFamily="18" charset="0"/>
              </a:rPr>
              <a:t>Project Science </a:t>
            </a:r>
            <a:r>
              <a:rPr lang="en-US" dirty="0">
                <a:latin typeface="Calibri" panose="020F0502020204030204" pitchFamily="34" charset="0"/>
                <a:ea typeface="Calibri" panose="020F0502020204030204" pitchFamily="34" charset="0"/>
                <a:cs typeface="Times New Roman" panose="02020603050405020304" pitchFamily="18" charset="0"/>
              </a:rPr>
              <a:t>team and Science Data Segment (</a:t>
            </a:r>
            <a:r>
              <a:rPr lang="en-US" dirty="0" smtClean="0">
                <a:latin typeface="Calibri" panose="020F0502020204030204" pitchFamily="34" charset="0"/>
                <a:ea typeface="Calibri" panose="020F0502020204030204" pitchFamily="34" charset="0"/>
                <a:cs typeface="Times New Roman" panose="02020603050405020304" pitchFamily="18" charset="0"/>
              </a:rPr>
              <a:t>SDS) </a:t>
            </a:r>
            <a:r>
              <a:rPr lang="en-US" dirty="0">
                <a:latin typeface="Calibri" panose="020F0502020204030204" pitchFamily="34" charset="0"/>
                <a:ea typeface="Calibri" panose="020F0502020204030204" pitchFamily="34" charset="0"/>
                <a:cs typeface="Times New Roman" panose="02020603050405020304" pitchFamily="18" charset="0"/>
              </a:rPr>
              <a:t>to implement the approach or algorithm for a given data product </a:t>
            </a:r>
            <a:r>
              <a:rPr lang="en-US" u="sng" dirty="0" smtClean="0">
                <a:latin typeface="Calibri" panose="020F0502020204030204" pitchFamily="34" charset="0"/>
                <a:ea typeface="Calibri" panose="020F0502020204030204" pitchFamily="34" charset="0"/>
                <a:cs typeface="Times New Roman" panose="02020603050405020304" pitchFamily="18" charset="0"/>
              </a:rPr>
              <a:t>pre-launch</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8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Assessment of </a:t>
            </a:r>
            <a:r>
              <a:rPr lang="en-US" u="sng" dirty="0" smtClean="0">
                <a:latin typeface="Calibri" panose="020F0502020204030204" pitchFamily="34" charset="0"/>
                <a:ea typeface="Calibri" panose="020F0502020204030204" pitchFamily="34" charset="0"/>
                <a:cs typeface="Times New Roman" panose="02020603050405020304" pitchFamily="18" charset="0"/>
              </a:rPr>
              <a:t>algorithm performance</a:t>
            </a:r>
            <a:r>
              <a:rPr lang="en-US" dirty="0" smtClean="0">
                <a:latin typeface="Calibri" panose="020F0502020204030204" pitchFamily="34" charset="0"/>
                <a:ea typeface="Calibri" panose="020F0502020204030204" pitchFamily="34" charset="0"/>
                <a:cs typeface="Times New Roman" panose="02020603050405020304" pitchFamily="18" charset="0"/>
              </a:rPr>
              <a:t>,  including spatial and temporal domain, out-of-scope conditions, and derivation and propagation of </a:t>
            </a:r>
            <a:r>
              <a:rPr lang="en-US" u="sng" dirty="0" smtClean="0">
                <a:latin typeface="Calibri" panose="020F0502020204030204" pitchFamily="34" charset="0"/>
                <a:ea typeface="Calibri" panose="020F0502020204030204" pitchFamily="34" charset="0"/>
                <a:cs typeface="Times New Roman" panose="02020603050405020304" pitchFamily="18" charset="0"/>
              </a:rPr>
              <a:t>system-level uncertainties</a:t>
            </a: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8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Contribution to development of protocols and strategies for pre- and post-launch science </a:t>
            </a:r>
            <a:r>
              <a:rPr lang="en-US" u="sng" dirty="0" smtClean="0">
                <a:latin typeface="Calibri" panose="020F0502020204030204" pitchFamily="34" charset="0"/>
                <a:ea typeface="Calibri" panose="020F0502020204030204" pitchFamily="34" charset="0"/>
                <a:cs typeface="Times New Roman" panose="02020603050405020304" pitchFamily="18" charset="0"/>
              </a:rPr>
              <a:t>data product validation</a:t>
            </a:r>
            <a:r>
              <a:rPr lang="en-US" dirty="0" smtClean="0">
                <a:latin typeface="Calibri" panose="020F0502020204030204" pitchFamily="34" charset="0"/>
                <a:ea typeface="Calibri" panose="020F0502020204030204" pitchFamily="34" charset="0"/>
                <a:cs typeface="Times New Roman" panose="02020603050405020304" pitchFamily="18" charset="0"/>
              </a:rPr>
              <a:t> and reporting of algorithm performance post-launch.</a:t>
            </a:r>
          </a:p>
          <a:p>
            <a:pPr marL="342900" marR="0" lvl="0" indent="-342900">
              <a:spcBef>
                <a:spcPts val="0"/>
              </a:spcBef>
              <a:spcAft>
                <a:spcPts val="8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Partnerships with </a:t>
            </a:r>
            <a:r>
              <a:rPr lang="en-US" u="sng" dirty="0" smtClean="0">
                <a:latin typeface="Calibri" panose="020F0502020204030204" pitchFamily="34" charset="0"/>
                <a:ea typeface="Calibri" panose="020F0502020204030204" pitchFamily="34" charset="0"/>
                <a:cs typeface="Times New Roman" panose="02020603050405020304" pitchFamily="18" charset="0"/>
              </a:rPr>
              <a:t>end-user research and applied sciences </a:t>
            </a:r>
            <a:r>
              <a:rPr lang="en-US" dirty="0" smtClean="0">
                <a:latin typeface="Calibri" panose="020F0502020204030204" pitchFamily="34" charset="0"/>
                <a:ea typeface="Calibri" panose="020F0502020204030204" pitchFamily="34" charset="0"/>
                <a:cs typeface="Times New Roman" panose="02020603050405020304" pitchFamily="18" charset="0"/>
              </a:rPr>
              <a:t>through Early Adopters  Program.</a:t>
            </a:r>
          </a:p>
          <a:p>
            <a:pPr marL="342900" marR="0" lvl="0" indent="-342900">
              <a:spcBef>
                <a:spcPts val="0"/>
              </a:spcBef>
              <a:spcAft>
                <a:spcPts val="800"/>
              </a:spcAft>
              <a:buFont typeface="Symbol" panose="05050102010706020507" pitchFamily="18" charset="2"/>
              <a:buChar char=""/>
            </a:pPr>
            <a:r>
              <a:rPr lang="en-US" u="sng" dirty="0" smtClean="0">
                <a:latin typeface="Calibri" panose="020F0502020204030204" pitchFamily="34" charset="0"/>
                <a:ea typeface="Calibri" panose="020F0502020204030204" pitchFamily="34" charset="0"/>
                <a:cs typeface="Times New Roman" panose="02020603050405020304" pitchFamily="18" charset="0"/>
              </a:rPr>
              <a:t>Communication</a:t>
            </a:r>
            <a:r>
              <a:rPr lang="en-US" dirty="0" smtClean="0">
                <a:latin typeface="Calibri" panose="020F0502020204030204" pitchFamily="34" charset="0"/>
                <a:ea typeface="Calibri" panose="020F0502020204030204" pitchFamily="34" charset="0"/>
                <a:cs typeface="Times New Roman" panose="02020603050405020304" pitchFamily="18" charset="0"/>
              </a:rPr>
              <a:t> to the public with news </a:t>
            </a:r>
            <a:r>
              <a:rPr lang="en-US" dirty="0">
                <a:latin typeface="Calibri" panose="020F0502020204030204" pitchFamily="34" charset="0"/>
                <a:ea typeface="Calibri" panose="020F0502020204030204" pitchFamily="34" charset="0"/>
                <a:cs typeface="Times New Roman" panose="02020603050405020304" pitchFamily="18" charset="0"/>
              </a:rPr>
              <a:t>and updates on </a:t>
            </a:r>
            <a:r>
              <a:rPr lang="en-US" dirty="0" smtClean="0">
                <a:latin typeface="Calibri" panose="020F0502020204030204" pitchFamily="34" charset="0"/>
                <a:ea typeface="Calibri" panose="020F0502020204030204" pitchFamily="34" charset="0"/>
                <a:cs typeface="Times New Roman" panose="02020603050405020304" pitchFamily="18" charset="0"/>
              </a:rPr>
              <a:t>PACE research.</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475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03D7-EC9B-324D-8EE9-79A7B773F137}"/>
              </a:ext>
            </a:extLst>
          </p:cNvPr>
          <p:cNvSpPr>
            <a:spLocks noGrp="1"/>
          </p:cNvSpPr>
          <p:nvPr>
            <p:ph type="title"/>
          </p:nvPr>
        </p:nvSpPr>
        <p:spPr>
          <a:xfrm>
            <a:off x="838200" y="-97720"/>
            <a:ext cx="10515600" cy="1325563"/>
          </a:xfrm>
        </p:spPr>
        <p:txBody>
          <a:bodyPr/>
          <a:lstStyle/>
          <a:p>
            <a:r>
              <a:rPr lang="en-US" dirty="0"/>
              <a:t>Science Data Product Maturity</a:t>
            </a:r>
          </a:p>
        </p:txBody>
      </p:sp>
      <p:sp>
        <p:nvSpPr>
          <p:cNvPr id="3" name="Content Placeholder 2">
            <a:extLst>
              <a:ext uri="{FF2B5EF4-FFF2-40B4-BE49-F238E27FC236}">
                <a16:creationId xmlns:a16="http://schemas.microsoft.com/office/drawing/2014/main" id="{F3F51BA7-26A7-2B43-BF5A-B149606FBDFB}"/>
              </a:ext>
            </a:extLst>
          </p:cNvPr>
          <p:cNvSpPr>
            <a:spLocks noGrp="1"/>
          </p:cNvSpPr>
          <p:nvPr>
            <p:ph idx="1"/>
          </p:nvPr>
        </p:nvSpPr>
        <p:spPr>
          <a:xfrm>
            <a:off x="838200" y="1042987"/>
            <a:ext cx="10515600" cy="5550307"/>
          </a:xfrm>
        </p:spPr>
        <p:txBody>
          <a:bodyPr/>
          <a:lstStyle/>
          <a:p>
            <a:r>
              <a:rPr lang="en-US" sz="2000" b="1" dirty="0">
                <a:solidFill>
                  <a:schemeClr val="tx1"/>
                </a:solidFill>
              </a:rPr>
              <a:t>Standard</a:t>
            </a:r>
          </a:p>
          <a:p>
            <a:r>
              <a:rPr lang="en-US" sz="1800" dirty="0">
                <a:solidFill>
                  <a:schemeClr val="tx1"/>
                </a:solidFill>
              </a:rPr>
              <a:t>Standard science data products (</a:t>
            </a:r>
            <a:r>
              <a:rPr lang="en-US" sz="1800" i="1" dirty="0">
                <a:solidFill>
                  <a:schemeClr val="tx1"/>
                </a:solidFill>
              </a:rPr>
              <a:t>with associated standard algorithms</a:t>
            </a:r>
            <a:r>
              <a:rPr lang="en-US" sz="1800" dirty="0">
                <a:solidFill>
                  <a:schemeClr val="tx1"/>
                </a:solidFill>
              </a:rPr>
              <a:t>) will be produced by the SDS and delivered to the NASA-assigned DAAC for permanent archival and distribution. For PACE, standard products will include all </a:t>
            </a:r>
            <a:r>
              <a:rPr lang="en-US" sz="1800" b="1" dirty="0">
                <a:solidFill>
                  <a:schemeClr val="tx1"/>
                </a:solidFill>
              </a:rPr>
              <a:t>required</a:t>
            </a:r>
            <a:r>
              <a:rPr lang="en-US" sz="1800" dirty="0">
                <a:solidFill>
                  <a:schemeClr val="tx1"/>
                </a:solidFill>
              </a:rPr>
              <a:t> mission products, as well as any additional products selected as standard through the process described in Section 2.5 of the PACE Science Data Product Selection Plan.</a:t>
            </a:r>
            <a:endParaRPr lang="en-US" sz="1200" dirty="0">
              <a:solidFill>
                <a:schemeClr val="tx1"/>
              </a:solidFill>
            </a:endParaRPr>
          </a:p>
          <a:p>
            <a:pPr>
              <a:spcBef>
                <a:spcPts val="2200"/>
              </a:spcBef>
            </a:pPr>
            <a:r>
              <a:rPr lang="en-US" sz="2000" b="1" dirty="0">
                <a:solidFill>
                  <a:schemeClr val="tx1"/>
                </a:solidFill>
              </a:rPr>
              <a:t>Provisional</a:t>
            </a:r>
          </a:p>
          <a:p>
            <a:r>
              <a:rPr lang="en-US" sz="1800" dirty="0">
                <a:solidFill>
                  <a:schemeClr val="tx1"/>
                </a:solidFill>
              </a:rPr>
              <a:t>All new products (</a:t>
            </a:r>
            <a:r>
              <a:rPr lang="en-US" sz="1800" i="1" dirty="0">
                <a:solidFill>
                  <a:schemeClr val="tx1"/>
                </a:solidFill>
              </a:rPr>
              <a:t>or alternative algorithms</a:t>
            </a:r>
            <a:r>
              <a:rPr lang="en-US" sz="1800" dirty="0">
                <a:solidFill>
                  <a:schemeClr val="tx1"/>
                </a:solidFill>
              </a:rPr>
              <a:t>) will be defined as provisional at start of production, and they will remain provisional until some level of validation has been performed, and until performance, documentation, and science value is deemed sufficient for reclassification as standard products. </a:t>
            </a:r>
            <a:endParaRPr lang="en-US" sz="1200" dirty="0">
              <a:solidFill>
                <a:schemeClr val="tx1"/>
              </a:solidFill>
            </a:endParaRPr>
          </a:p>
          <a:p>
            <a:pPr>
              <a:spcBef>
                <a:spcPts val="2200"/>
              </a:spcBef>
            </a:pPr>
            <a:r>
              <a:rPr lang="en-US" sz="2000" b="1" dirty="0">
                <a:solidFill>
                  <a:schemeClr val="tx1"/>
                </a:solidFill>
              </a:rPr>
              <a:t>Test</a:t>
            </a:r>
          </a:p>
          <a:p>
            <a:r>
              <a:rPr lang="en-US" sz="1800" dirty="0">
                <a:solidFill>
                  <a:schemeClr val="tx1"/>
                </a:solidFill>
              </a:rPr>
              <a:t>Test products are those that have been implemented by the SDS into production-capable science code, to enable assessment of resource requirements and feasibility for global production. </a:t>
            </a:r>
            <a:endParaRPr lang="en-US" sz="1200" dirty="0">
              <a:solidFill>
                <a:schemeClr val="tx1"/>
              </a:solidFill>
            </a:endParaRPr>
          </a:p>
          <a:p>
            <a:pPr>
              <a:spcBef>
                <a:spcPts val="2200"/>
              </a:spcBef>
            </a:pPr>
            <a:r>
              <a:rPr lang="en-US" sz="2000" b="1" dirty="0">
                <a:solidFill>
                  <a:schemeClr val="tx1"/>
                </a:solidFill>
              </a:rPr>
              <a:t>Special</a:t>
            </a:r>
          </a:p>
          <a:p>
            <a:r>
              <a:rPr lang="en-US" sz="1800" dirty="0">
                <a:solidFill>
                  <a:schemeClr val="tx1"/>
                </a:solidFill>
              </a:rPr>
              <a:t>Applications, region-specific products, alternative algorithms to be distributed by the DAAC but not necessarily produced by SDS.</a:t>
            </a:r>
          </a:p>
        </p:txBody>
      </p:sp>
      <p:grpSp>
        <p:nvGrpSpPr>
          <p:cNvPr id="5" name="Group 4"/>
          <p:cNvGrpSpPr/>
          <p:nvPr/>
        </p:nvGrpSpPr>
        <p:grpSpPr>
          <a:xfrm>
            <a:off x="519288" y="2506133"/>
            <a:ext cx="10834511" cy="4255911"/>
            <a:chOff x="519288" y="2506133"/>
            <a:chExt cx="10834511" cy="4255911"/>
          </a:xfrm>
        </p:grpSpPr>
        <p:sp>
          <p:nvSpPr>
            <p:cNvPr id="6" name="Rectangle 5"/>
            <p:cNvSpPr/>
            <p:nvPr/>
          </p:nvSpPr>
          <p:spPr>
            <a:xfrm>
              <a:off x="519288" y="2506133"/>
              <a:ext cx="10834511" cy="4255911"/>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66160" y="2506133"/>
              <a:ext cx="3779520" cy="369332"/>
            </a:xfrm>
            <a:prstGeom prst="rect">
              <a:avLst/>
            </a:prstGeom>
            <a:noFill/>
          </p:spPr>
          <p:txBody>
            <a:bodyPr wrap="square" rtlCol="0">
              <a:spAutoFit/>
            </a:bodyPr>
            <a:lstStyle/>
            <a:p>
              <a:pPr algn="ctr"/>
              <a:r>
                <a:rPr lang="en-US" dirty="0" smtClean="0">
                  <a:solidFill>
                    <a:schemeClr val="accent3">
                      <a:lumMod val="75000"/>
                    </a:schemeClr>
                  </a:solidFill>
                  <a:effectLst>
                    <a:outerShdw blurRad="38100" dist="38100" dir="2700000" algn="tl">
                      <a:srgbClr val="000000">
                        <a:alpha val="43137"/>
                      </a:srgbClr>
                    </a:outerShdw>
                  </a:effectLst>
                </a:rPr>
                <a:t>New Products</a:t>
              </a:r>
              <a:endParaRPr lang="en-US" dirty="0">
                <a:solidFill>
                  <a:schemeClr val="accent3">
                    <a:lumMod val="75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6836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10820</TotalTime>
  <Words>1433</Words>
  <Application>Microsoft Office PowerPoint</Application>
  <PresentationFormat>Widescreen</PresentationFormat>
  <Paragraphs>329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Symbol</vt:lpstr>
      <vt:lpstr>Times New Roman</vt:lpstr>
      <vt:lpstr>Wingdings</vt:lpstr>
      <vt:lpstr>Office Theme</vt:lpstr>
      <vt:lpstr>Pace Science and Applications Team</vt:lpstr>
      <vt:lpstr>Gratefully Acknowledge</vt:lpstr>
      <vt:lpstr>Achievements from past Science Team</vt:lpstr>
      <vt:lpstr>PowerPoint Presentation</vt:lpstr>
      <vt:lpstr>Hyperspectral Data Compilation</vt:lpstr>
      <vt:lpstr>New PACE Science Team </vt:lpstr>
      <vt:lpstr>PowerPoint Presentation</vt:lpstr>
      <vt:lpstr>New PACE Science and Applications Team (SAT) Goals</vt:lpstr>
      <vt:lpstr>Science Data Product Maturity</vt:lpstr>
      <vt:lpstr>PACE SCIENCE 24 TEAMS BY 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PACE SAT Working Groups</vt:lpstr>
      <vt:lpstr>PACE Product Uncertainties</vt:lpstr>
      <vt:lpstr>PACE SAT and Validation</vt:lpstr>
      <vt:lpstr>Stay Tuned for More Exciting Atmosphere-Aquatic Coupled Research:</vt:lpstr>
      <vt:lpstr>Virtual Meeting on June 2-3 2020</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Dierssen</dc:creator>
  <cp:lastModifiedBy>Heidi Dierssen</cp:lastModifiedBy>
  <cp:revision>238</cp:revision>
  <cp:lastPrinted>2020-04-06T17:05:16Z</cp:lastPrinted>
  <dcterms:created xsi:type="dcterms:W3CDTF">2020-03-23T16:28:13Z</dcterms:created>
  <dcterms:modified xsi:type="dcterms:W3CDTF">2020-05-20T14:26:45Z</dcterms:modified>
</cp:coreProperties>
</file>