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15525" r:id="rId2"/>
    <p:sldId id="15529" r:id="rId3"/>
    <p:sldId id="15528" r:id="rId4"/>
    <p:sldId id="259" r:id="rId5"/>
    <p:sldId id="15545" r:id="rId6"/>
    <p:sldId id="15473" r:id="rId7"/>
    <p:sldId id="15572" r:id="rId8"/>
    <p:sldId id="1042652927" r:id="rId9"/>
    <p:sldId id="1042652921" r:id="rId10"/>
    <p:sldId id="260" r:id="rId11"/>
    <p:sldId id="261" r:id="rId12"/>
    <p:sldId id="264" r:id="rId13"/>
    <p:sldId id="15527" r:id="rId14"/>
    <p:sldId id="15526" r:id="rId15"/>
    <p:sldId id="1042652929" r:id="rId16"/>
    <p:sldId id="1042652931" r:id="rId17"/>
    <p:sldId id="1042652932" r:id="rId18"/>
    <p:sldId id="1042652930" r:id="rId19"/>
    <p:sldId id="1042652920" r:id="rId20"/>
    <p:sldId id="1042652922" r:id="rId21"/>
    <p:sldId id="1042652928" r:id="rId22"/>
    <p:sldId id="25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29292"/>
    <a:srgbClr val="E3EFDA"/>
    <a:srgbClr val="A1D3FA"/>
    <a:srgbClr val="ADD7F9"/>
    <a:srgbClr val="C9E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46"/>
    <p:restoredTop sz="96327"/>
  </p:normalViewPr>
  <p:slideViewPr>
    <p:cSldViewPr snapToGrid="0" showGuides="1">
      <p:cViewPr>
        <p:scale>
          <a:sx n="120" d="100"/>
          <a:sy n="120" d="100"/>
        </p:scale>
        <p:origin x="56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vande2\Desktop\GLIMR\ra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vande2\Desktop\GLIMR_plo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MariaWork\MEETINGS\2022_09_16_GLIMR\report-2022-09-09T1537_new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vande2\Desktop\GLIMR\rat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vande2\Desktop\GLIMR_plo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vande2\Desktop\GLIMR\rat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vande2\Desktop\GLIMR_plot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2982941206826"/>
          <c:y val="7.2345342540639249E-2"/>
          <c:w val="0.79693187631435269"/>
          <c:h val="0.71294394049736476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70021184"/>
        <c:axId val="770021840"/>
      </c:scatterChart>
      <c:valAx>
        <c:axId val="770021184"/>
        <c:scaling>
          <c:orientation val="minMax"/>
          <c:min val="0.291666667000000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 b="1"/>
                  <a:t>Time (local)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70021840"/>
        <c:crosses val="autoZero"/>
        <c:crossBetween val="midCat"/>
        <c:majorUnit val="4.1666667000000018E-2"/>
      </c:valAx>
      <c:valAx>
        <c:axId val="770021840"/>
        <c:scaling>
          <c:orientation val="minMax"/>
          <c:max val="7.6"/>
          <c:min val="6.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 b="1"/>
                  <a:t>Dissolved Oxygen (mg L</a:t>
                </a:r>
                <a:r>
                  <a:rPr lang="en-US" b="1" baseline="30000"/>
                  <a:t>-1</a:t>
                </a:r>
                <a:r>
                  <a:rPr lang="en-US" b="1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70021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3216161313204"/>
          <c:y val="4.0097541675374798E-2"/>
          <c:w val="0.79979733148437382"/>
          <c:h val="0.7136186021255080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Sheet1!$A$8:$A$648</c:f>
              <c:numCache>
                <c:formatCode>h:mm</c:formatCode>
                <c:ptCount val="641"/>
                <c:pt idx="0">
                  <c:v>0.336979166666666</c:v>
                </c:pt>
                <c:pt idx="1">
                  <c:v>0.33750000000000002</c:v>
                </c:pt>
                <c:pt idx="2">
                  <c:v>0.33802083333333299</c:v>
                </c:pt>
                <c:pt idx="3">
                  <c:v>0.33854166666666602</c:v>
                </c:pt>
                <c:pt idx="4">
                  <c:v>0.33906249999999999</c:v>
                </c:pt>
                <c:pt idx="5">
                  <c:v>0.33958333333333302</c:v>
                </c:pt>
                <c:pt idx="6">
                  <c:v>0.34010416666666599</c:v>
                </c:pt>
                <c:pt idx="7">
                  <c:v>0.34062500000000001</c:v>
                </c:pt>
                <c:pt idx="8">
                  <c:v>0.34114583333333298</c:v>
                </c:pt>
                <c:pt idx="9">
                  <c:v>0.34166666666666601</c:v>
                </c:pt>
                <c:pt idx="10">
                  <c:v>0.34218749999999898</c:v>
                </c:pt>
                <c:pt idx="11">
                  <c:v>0.342708333333333</c:v>
                </c:pt>
                <c:pt idx="12">
                  <c:v>0.34322916666666597</c:v>
                </c:pt>
                <c:pt idx="13">
                  <c:v>0.343749999999999</c:v>
                </c:pt>
                <c:pt idx="14">
                  <c:v>0.34427083333333303</c:v>
                </c:pt>
                <c:pt idx="15">
                  <c:v>0.344791666666666</c:v>
                </c:pt>
                <c:pt idx="16">
                  <c:v>0.34531249999999902</c:v>
                </c:pt>
                <c:pt idx="17">
                  <c:v>0.34583333333333299</c:v>
                </c:pt>
                <c:pt idx="18">
                  <c:v>0.34635416666666602</c:v>
                </c:pt>
                <c:pt idx="19">
                  <c:v>0.34687499999999899</c:v>
                </c:pt>
                <c:pt idx="20">
                  <c:v>0.34739583333333302</c:v>
                </c:pt>
                <c:pt idx="21">
                  <c:v>0.34791666666666599</c:v>
                </c:pt>
                <c:pt idx="22">
                  <c:v>0.34843749999999901</c:v>
                </c:pt>
                <c:pt idx="23">
                  <c:v>0.34895833333333198</c:v>
                </c:pt>
                <c:pt idx="24">
                  <c:v>0.34947916666666601</c:v>
                </c:pt>
                <c:pt idx="25">
                  <c:v>0.34999999999999898</c:v>
                </c:pt>
                <c:pt idx="26">
                  <c:v>0.350520833333332</c:v>
                </c:pt>
                <c:pt idx="27">
                  <c:v>0.35104166666666597</c:v>
                </c:pt>
                <c:pt idx="28">
                  <c:v>0.351562499999999</c:v>
                </c:pt>
                <c:pt idx="29">
                  <c:v>0.35208333333333203</c:v>
                </c:pt>
                <c:pt idx="30">
                  <c:v>0.352604166666665</c:v>
                </c:pt>
                <c:pt idx="31">
                  <c:v>0.35312499999999902</c:v>
                </c:pt>
                <c:pt idx="32">
                  <c:v>0.35364583333333199</c:v>
                </c:pt>
                <c:pt idx="33">
                  <c:v>0.35416666666666502</c:v>
                </c:pt>
                <c:pt idx="34">
                  <c:v>0.35468749999999899</c:v>
                </c:pt>
                <c:pt idx="35">
                  <c:v>0.35520833333333202</c:v>
                </c:pt>
                <c:pt idx="36">
                  <c:v>0.35572916666666499</c:v>
                </c:pt>
                <c:pt idx="37">
                  <c:v>0.35624999999999901</c:v>
                </c:pt>
                <c:pt idx="38">
                  <c:v>0.35677083333333198</c:v>
                </c:pt>
                <c:pt idx="39">
                  <c:v>0.35729166666666501</c:v>
                </c:pt>
                <c:pt idx="40">
                  <c:v>0.35781249999999898</c:v>
                </c:pt>
                <c:pt idx="41">
                  <c:v>0.358333333333332</c:v>
                </c:pt>
                <c:pt idx="42">
                  <c:v>0.35885416666666498</c:v>
                </c:pt>
                <c:pt idx="43">
                  <c:v>0.359374999999999</c:v>
                </c:pt>
                <c:pt idx="44">
                  <c:v>0.35989583333333203</c:v>
                </c:pt>
                <c:pt idx="45">
                  <c:v>0.360416666666665</c:v>
                </c:pt>
                <c:pt idx="46">
                  <c:v>0.36093749999999802</c:v>
                </c:pt>
                <c:pt idx="47">
                  <c:v>0.36145833333333199</c:v>
                </c:pt>
                <c:pt idx="48">
                  <c:v>0.36197916666666502</c:v>
                </c:pt>
                <c:pt idx="49">
                  <c:v>0.36249999999999799</c:v>
                </c:pt>
                <c:pt idx="50">
                  <c:v>0.36302083333333202</c:v>
                </c:pt>
                <c:pt idx="51">
                  <c:v>0.36354166666666499</c:v>
                </c:pt>
                <c:pt idx="52">
                  <c:v>0.36406249999999801</c:v>
                </c:pt>
                <c:pt idx="53">
                  <c:v>0.36458333333333198</c:v>
                </c:pt>
                <c:pt idx="54">
                  <c:v>0.36510416666666501</c:v>
                </c:pt>
                <c:pt idx="55">
                  <c:v>0.36562499999999798</c:v>
                </c:pt>
                <c:pt idx="56">
                  <c:v>0.36614583333333101</c:v>
                </c:pt>
                <c:pt idx="57">
                  <c:v>0.36666666666666498</c:v>
                </c:pt>
                <c:pt idx="58">
                  <c:v>0.367187499999998</c:v>
                </c:pt>
                <c:pt idx="59">
                  <c:v>0.36770833333333097</c:v>
                </c:pt>
                <c:pt idx="60">
                  <c:v>0.368229166666665</c:v>
                </c:pt>
                <c:pt idx="61">
                  <c:v>0.36874999999999802</c:v>
                </c:pt>
                <c:pt idx="62">
                  <c:v>0.36927083333333099</c:v>
                </c:pt>
                <c:pt idx="63">
                  <c:v>0.36979166666666502</c:v>
                </c:pt>
                <c:pt idx="64">
                  <c:v>0.37031249999999799</c:v>
                </c:pt>
                <c:pt idx="65">
                  <c:v>0.37083333333333102</c:v>
                </c:pt>
                <c:pt idx="66">
                  <c:v>0.37135416666666499</c:v>
                </c:pt>
                <c:pt idx="67">
                  <c:v>0.37187499999999801</c:v>
                </c:pt>
                <c:pt idx="68">
                  <c:v>0.37239583333333098</c:v>
                </c:pt>
                <c:pt idx="69">
                  <c:v>0.37291666666666401</c:v>
                </c:pt>
                <c:pt idx="70">
                  <c:v>0.37343749999999798</c:v>
                </c:pt>
                <c:pt idx="71">
                  <c:v>0.37395833333333101</c:v>
                </c:pt>
                <c:pt idx="72">
                  <c:v>0.37447916666666398</c:v>
                </c:pt>
                <c:pt idx="73">
                  <c:v>0.374999999999998</c:v>
                </c:pt>
                <c:pt idx="74">
                  <c:v>0.37552083333333097</c:v>
                </c:pt>
                <c:pt idx="75">
                  <c:v>0.376041666666664</c:v>
                </c:pt>
                <c:pt idx="76">
                  <c:v>0.37656249999999802</c:v>
                </c:pt>
                <c:pt idx="77">
                  <c:v>0.37708333333333099</c:v>
                </c:pt>
                <c:pt idx="78">
                  <c:v>0.37760416666666402</c:v>
                </c:pt>
                <c:pt idx="79">
                  <c:v>0.37812499999999699</c:v>
                </c:pt>
                <c:pt idx="80">
                  <c:v>0.37864583333333102</c:v>
                </c:pt>
                <c:pt idx="81">
                  <c:v>0.37916666666666399</c:v>
                </c:pt>
                <c:pt idx="82">
                  <c:v>0.37968749999999701</c:v>
                </c:pt>
                <c:pt idx="83">
                  <c:v>0.38020833333333098</c:v>
                </c:pt>
                <c:pt idx="84">
                  <c:v>0.38072916666666401</c:v>
                </c:pt>
                <c:pt idx="85">
                  <c:v>0.38124999999999698</c:v>
                </c:pt>
                <c:pt idx="86">
                  <c:v>0.38177083333333101</c:v>
                </c:pt>
                <c:pt idx="87">
                  <c:v>0.38229166666666398</c:v>
                </c:pt>
                <c:pt idx="88">
                  <c:v>0.382812499999997</c:v>
                </c:pt>
                <c:pt idx="89">
                  <c:v>0.38333333333333097</c:v>
                </c:pt>
                <c:pt idx="90">
                  <c:v>0.383854166666664</c:v>
                </c:pt>
                <c:pt idx="91">
                  <c:v>0.38437499999999702</c:v>
                </c:pt>
                <c:pt idx="92">
                  <c:v>0.38489583333333</c:v>
                </c:pt>
                <c:pt idx="93">
                  <c:v>0.38541666666666402</c:v>
                </c:pt>
                <c:pt idx="94">
                  <c:v>0.38593749999999699</c:v>
                </c:pt>
                <c:pt idx="95">
                  <c:v>0.38645833333333002</c:v>
                </c:pt>
                <c:pt idx="96">
                  <c:v>0.38697916666666399</c:v>
                </c:pt>
                <c:pt idx="97">
                  <c:v>0.38749999999999701</c:v>
                </c:pt>
                <c:pt idx="98">
                  <c:v>0.38802083333332998</c:v>
                </c:pt>
                <c:pt idx="99">
                  <c:v>0.38854166666666401</c:v>
                </c:pt>
                <c:pt idx="100">
                  <c:v>0.38906249999999698</c:v>
                </c:pt>
                <c:pt idx="101">
                  <c:v>0.38958333333333001</c:v>
                </c:pt>
                <c:pt idx="102">
                  <c:v>0.39010416666666298</c:v>
                </c:pt>
                <c:pt idx="103">
                  <c:v>0.390624999999997</c:v>
                </c:pt>
                <c:pt idx="104">
                  <c:v>0.39114583333332997</c:v>
                </c:pt>
                <c:pt idx="105">
                  <c:v>0.391666666666663</c:v>
                </c:pt>
                <c:pt idx="106">
                  <c:v>0.39218749999999702</c:v>
                </c:pt>
                <c:pt idx="107">
                  <c:v>0.39270833333333</c:v>
                </c:pt>
                <c:pt idx="108">
                  <c:v>0.39322916666666302</c:v>
                </c:pt>
                <c:pt idx="109">
                  <c:v>0.39374999999999599</c:v>
                </c:pt>
                <c:pt idx="110">
                  <c:v>0.39427083333333002</c:v>
                </c:pt>
                <c:pt idx="111">
                  <c:v>0.39479166666666299</c:v>
                </c:pt>
                <c:pt idx="112">
                  <c:v>0.39531249999999601</c:v>
                </c:pt>
                <c:pt idx="113">
                  <c:v>0.39583333333332998</c:v>
                </c:pt>
                <c:pt idx="114">
                  <c:v>0.39635416666666301</c:v>
                </c:pt>
                <c:pt idx="115">
                  <c:v>0.39687499999999598</c:v>
                </c:pt>
                <c:pt idx="116">
                  <c:v>0.39739583333333001</c:v>
                </c:pt>
                <c:pt idx="117">
                  <c:v>0.39791666666666298</c:v>
                </c:pt>
                <c:pt idx="118">
                  <c:v>0.398437499999996</c:v>
                </c:pt>
                <c:pt idx="119">
                  <c:v>0.39895833333332997</c:v>
                </c:pt>
                <c:pt idx="120">
                  <c:v>0.399479166666663</c:v>
                </c:pt>
                <c:pt idx="121">
                  <c:v>0.39999999999999603</c:v>
                </c:pt>
                <c:pt idx="122">
                  <c:v>0.400520833333329</c:v>
                </c:pt>
                <c:pt idx="123">
                  <c:v>0.40104166666666302</c:v>
                </c:pt>
                <c:pt idx="124">
                  <c:v>0.40156249999999599</c:v>
                </c:pt>
                <c:pt idx="125">
                  <c:v>0.40208333333332902</c:v>
                </c:pt>
                <c:pt idx="126">
                  <c:v>0.40260416666666299</c:v>
                </c:pt>
                <c:pt idx="127">
                  <c:v>0.40312499999999601</c:v>
                </c:pt>
                <c:pt idx="128">
                  <c:v>0.40364583333332898</c:v>
                </c:pt>
                <c:pt idx="129">
                  <c:v>0.40416666666666301</c:v>
                </c:pt>
                <c:pt idx="130">
                  <c:v>0.40468749999999598</c:v>
                </c:pt>
                <c:pt idx="131">
                  <c:v>0.40520833333332901</c:v>
                </c:pt>
                <c:pt idx="132">
                  <c:v>0.40572916666666298</c:v>
                </c:pt>
                <c:pt idx="133">
                  <c:v>0.406249999999996</c:v>
                </c:pt>
                <c:pt idx="134">
                  <c:v>0.40677083333332897</c:v>
                </c:pt>
                <c:pt idx="135">
                  <c:v>0.407291666666662</c:v>
                </c:pt>
                <c:pt idx="136">
                  <c:v>0.40781249999999603</c:v>
                </c:pt>
                <c:pt idx="137">
                  <c:v>0.408333333333329</c:v>
                </c:pt>
                <c:pt idx="138">
                  <c:v>0.40885416666666202</c:v>
                </c:pt>
                <c:pt idx="139">
                  <c:v>0.40937499999999599</c:v>
                </c:pt>
                <c:pt idx="140">
                  <c:v>0.40989583333332902</c:v>
                </c:pt>
                <c:pt idx="141">
                  <c:v>0.41041666666666199</c:v>
                </c:pt>
                <c:pt idx="142">
                  <c:v>0.41093749999999601</c:v>
                </c:pt>
                <c:pt idx="143">
                  <c:v>0.41145833333332898</c:v>
                </c:pt>
                <c:pt idx="144">
                  <c:v>0.41197916666666201</c:v>
                </c:pt>
                <c:pt idx="145">
                  <c:v>0.41249999999999598</c:v>
                </c:pt>
                <c:pt idx="146">
                  <c:v>0.41302083333332901</c:v>
                </c:pt>
                <c:pt idx="147">
                  <c:v>0.41354166666666198</c:v>
                </c:pt>
                <c:pt idx="148">
                  <c:v>0.414062499999995</c:v>
                </c:pt>
                <c:pt idx="149">
                  <c:v>0.41458333333332897</c:v>
                </c:pt>
                <c:pt idx="150">
                  <c:v>0.415104166666662</c:v>
                </c:pt>
                <c:pt idx="151">
                  <c:v>0.41562499999999503</c:v>
                </c:pt>
                <c:pt idx="152">
                  <c:v>0.416145833333329</c:v>
                </c:pt>
                <c:pt idx="153">
                  <c:v>0.41666666666666202</c:v>
                </c:pt>
                <c:pt idx="154">
                  <c:v>0.41718749999999499</c:v>
                </c:pt>
                <c:pt idx="155">
                  <c:v>0.41770833333332902</c:v>
                </c:pt>
                <c:pt idx="156">
                  <c:v>0.41822916666666199</c:v>
                </c:pt>
                <c:pt idx="157">
                  <c:v>0.41874999999999502</c:v>
                </c:pt>
                <c:pt idx="158">
                  <c:v>0.41927083333332799</c:v>
                </c:pt>
                <c:pt idx="159">
                  <c:v>0.41979166666666201</c:v>
                </c:pt>
                <c:pt idx="160">
                  <c:v>0.42031249999999498</c:v>
                </c:pt>
                <c:pt idx="161">
                  <c:v>0.42083333333332801</c:v>
                </c:pt>
                <c:pt idx="162">
                  <c:v>0.42135416666666198</c:v>
                </c:pt>
                <c:pt idx="163">
                  <c:v>0.421874999999995</c:v>
                </c:pt>
                <c:pt idx="164">
                  <c:v>0.42239583333332797</c:v>
                </c:pt>
                <c:pt idx="165">
                  <c:v>0.422916666666662</c:v>
                </c:pt>
                <c:pt idx="166">
                  <c:v>0.42343749999999503</c:v>
                </c:pt>
                <c:pt idx="167">
                  <c:v>0.423958333333328</c:v>
                </c:pt>
                <c:pt idx="168">
                  <c:v>0.42447916666666202</c:v>
                </c:pt>
                <c:pt idx="169">
                  <c:v>0.42499999999999499</c:v>
                </c:pt>
                <c:pt idx="170">
                  <c:v>0.42552083333332802</c:v>
                </c:pt>
                <c:pt idx="171">
                  <c:v>0.42604166666666099</c:v>
                </c:pt>
                <c:pt idx="172">
                  <c:v>0.42656249999999502</c:v>
                </c:pt>
                <c:pt idx="173">
                  <c:v>0.42708333333332799</c:v>
                </c:pt>
                <c:pt idx="174">
                  <c:v>0.42760416666666101</c:v>
                </c:pt>
                <c:pt idx="175">
                  <c:v>0.42812499999999498</c:v>
                </c:pt>
                <c:pt idx="176">
                  <c:v>0.42864583333332801</c:v>
                </c:pt>
                <c:pt idx="177">
                  <c:v>0.42916666666666098</c:v>
                </c:pt>
                <c:pt idx="178">
                  <c:v>0.429687499999995</c:v>
                </c:pt>
                <c:pt idx="179">
                  <c:v>0.43020833333332797</c:v>
                </c:pt>
                <c:pt idx="180">
                  <c:v>0.430729166666661</c:v>
                </c:pt>
                <c:pt idx="181">
                  <c:v>0.43124999999999403</c:v>
                </c:pt>
                <c:pt idx="182">
                  <c:v>0.431770833333328</c:v>
                </c:pt>
                <c:pt idx="183">
                  <c:v>0.43229166666666102</c:v>
                </c:pt>
                <c:pt idx="184">
                  <c:v>0.43281249999999399</c:v>
                </c:pt>
                <c:pt idx="185">
                  <c:v>0.43333333333332802</c:v>
                </c:pt>
                <c:pt idx="186">
                  <c:v>0.43385416666666099</c:v>
                </c:pt>
                <c:pt idx="187">
                  <c:v>0.43437499999999402</c:v>
                </c:pt>
                <c:pt idx="188">
                  <c:v>0.43489583333332699</c:v>
                </c:pt>
                <c:pt idx="189">
                  <c:v>0.43541666666666101</c:v>
                </c:pt>
                <c:pt idx="190">
                  <c:v>0.43593749999999398</c:v>
                </c:pt>
                <c:pt idx="191">
                  <c:v>0.43645833333332701</c:v>
                </c:pt>
                <c:pt idx="192">
                  <c:v>0.43697916666665998</c:v>
                </c:pt>
                <c:pt idx="193">
                  <c:v>0.437499999999994</c:v>
                </c:pt>
                <c:pt idx="194">
                  <c:v>0.43802083333332698</c:v>
                </c:pt>
                <c:pt idx="195">
                  <c:v>0.43854166666666</c:v>
                </c:pt>
                <c:pt idx="196">
                  <c:v>0.43906249999999403</c:v>
                </c:pt>
                <c:pt idx="197">
                  <c:v>0.439583333333327</c:v>
                </c:pt>
                <c:pt idx="198">
                  <c:v>0.44010416666666002</c:v>
                </c:pt>
                <c:pt idx="199">
                  <c:v>0.44062499999999399</c:v>
                </c:pt>
                <c:pt idx="200">
                  <c:v>0.44114583333332702</c:v>
                </c:pt>
                <c:pt idx="201">
                  <c:v>0.44166666666665999</c:v>
                </c:pt>
                <c:pt idx="202">
                  <c:v>0.44218749999999302</c:v>
                </c:pt>
                <c:pt idx="203">
                  <c:v>0.44270833333332699</c:v>
                </c:pt>
                <c:pt idx="204">
                  <c:v>0.44322916666666001</c:v>
                </c:pt>
                <c:pt idx="205">
                  <c:v>0.44374999999999298</c:v>
                </c:pt>
                <c:pt idx="206">
                  <c:v>0.44427083333332701</c:v>
                </c:pt>
                <c:pt idx="207">
                  <c:v>0.44479166666665998</c:v>
                </c:pt>
                <c:pt idx="208">
                  <c:v>0.44531249999999301</c:v>
                </c:pt>
                <c:pt idx="209">
                  <c:v>0.44583333333332698</c:v>
                </c:pt>
                <c:pt idx="210">
                  <c:v>0.44635416666666</c:v>
                </c:pt>
                <c:pt idx="211">
                  <c:v>0.44687499999999297</c:v>
                </c:pt>
                <c:pt idx="212">
                  <c:v>0.447395833333327</c:v>
                </c:pt>
                <c:pt idx="213">
                  <c:v>0.44791666666666002</c:v>
                </c:pt>
                <c:pt idx="214">
                  <c:v>0.44843749999999299</c:v>
                </c:pt>
                <c:pt idx="215">
                  <c:v>0.44895833333332602</c:v>
                </c:pt>
                <c:pt idx="216">
                  <c:v>0.44947916666665999</c:v>
                </c:pt>
                <c:pt idx="217">
                  <c:v>0.44999999999999302</c:v>
                </c:pt>
                <c:pt idx="218">
                  <c:v>0.45052083333332599</c:v>
                </c:pt>
                <c:pt idx="219">
                  <c:v>0.45104166666666001</c:v>
                </c:pt>
                <c:pt idx="220">
                  <c:v>0.45156249999999298</c:v>
                </c:pt>
                <c:pt idx="221">
                  <c:v>0.45208333333332601</c:v>
                </c:pt>
                <c:pt idx="222">
                  <c:v>0.45260416666665998</c:v>
                </c:pt>
                <c:pt idx="223">
                  <c:v>0.45312499999999301</c:v>
                </c:pt>
                <c:pt idx="224">
                  <c:v>0.45364583333332598</c:v>
                </c:pt>
                <c:pt idx="225">
                  <c:v>0.454166666666659</c:v>
                </c:pt>
                <c:pt idx="226">
                  <c:v>0.45468749999999297</c:v>
                </c:pt>
                <c:pt idx="227">
                  <c:v>0.455208333333326</c:v>
                </c:pt>
                <c:pt idx="228">
                  <c:v>0.45572916666665902</c:v>
                </c:pt>
                <c:pt idx="229">
                  <c:v>0.45624999999999299</c:v>
                </c:pt>
                <c:pt idx="230">
                  <c:v>0.45677083333332602</c:v>
                </c:pt>
                <c:pt idx="231">
                  <c:v>0.45729166666665899</c:v>
                </c:pt>
                <c:pt idx="232">
                  <c:v>0.45781249999999302</c:v>
                </c:pt>
                <c:pt idx="233">
                  <c:v>0.45833333333332599</c:v>
                </c:pt>
                <c:pt idx="234">
                  <c:v>0.45885416666665901</c:v>
                </c:pt>
                <c:pt idx="235">
                  <c:v>0.45937499999999298</c:v>
                </c:pt>
                <c:pt idx="236">
                  <c:v>0.45989583333332601</c:v>
                </c:pt>
                <c:pt idx="237">
                  <c:v>0.46041666666665898</c:v>
                </c:pt>
                <c:pt idx="238">
                  <c:v>0.46093749999999201</c:v>
                </c:pt>
                <c:pt idx="239">
                  <c:v>0.46145833333332598</c:v>
                </c:pt>
                <c:pt idx="240">
                  <c:v>0.461979166666659</c:v>
                </c:pt>
                <c:pt idx="241">
                  <c:v>0.46249999999999197</c:v>
                </c:pt>
                <c:pt idx="242">
                  <c:v>0.463020833333326</c:v>
                </c:pt>
                <c:pt idx="243">
                  <c:v>0.46354166666665902</c:v>
                </c:pt>
                <c:pt idx="244">
                  <c:v>0.464062499999992</c:v>
                </c:pt>
                <c:pt idx="245">
                  <c:v>0.46458333333332602</c:v>
                </c:pt>
                <c:pt idx="246">
                  <c:v>0.46510416666665899</c:v>
                </c:pt>
                <c:pt idx="247">
                  <c:v>0.46562499999999202</c:v>
                </c:pt>
                <c:pt idx="248">
                  <c:v>0.46614583333332499</c:v>
                </c:pt>
                <c:pt idx="249">
                  <c:v>0.46666666666665901</c:v>
                </c:pt>
                <c:pt idx="250">
                  <c:v>0.46718749999999198</c:v>
                </c:pt>
                <c:pt idx="251">
                  <c:v>0.46770833333332501</c:v>
                </c:pt>
                <c:pt idx="252">
                  <c:v>0.46822916666665898</c:v>
                </c:pt>
                <c:pt idx="253">
                  <c:v>0.46874999999999201</c:v>
                </c:pt>
                <c:pt idx="254">
                  <c:v>0.46927083333332498</c:v>
                </c:pt>
                <c:pt idx="255">
                  <c:v>0.469791666666659</c:v>
                </c:pt>
                <c:pt idx="256">
                  <c:v>0.47031249999999197</c:v>
                </c:pt>
                <c:pt idx="257">
                  <c:v>0.470833333333325</c:v>
                </c:pt>
                <c:pt idx="258">
                  <c:v>0.47135416666665803</c:v>
                </c:pt>
                <c:pt idx="259">
                  <c:v>0.471874999999992</c:v>
                </c:pt>
                <c:pt idx="260">
                  <c:v>0.47239583333332502</c:v>
                </c:pt>
                <c:pt idx="261">
                  <c:v>0.47291666666665799</c:v>
                </c:pt>
                <c:pt idx="262">
                  <c:v>0.47343749999999202</c:v>
                </c:pt>
                <c:pt idx="263">
                  <c:v>0.47395833333332499</c:v>
                </c:pt>
                <c:pt idx="264">
                  <c:v>0.47447916666665801</c:v>
                </c:pt>
                <c:pt idx="265">
                  <c:v>0.47499999999999198</c:v>
                </c:pt>
                <c:pt idx="266">
                  <c:v>0.47552083333332501</c:v>
                </c:pt>
                <c:pt idx="267">
                  <c:v>0.47604166666665798</c:v>
                </c:pt>
                <c:pt idx="268">
                  <c:v>0.47656249999999201</c:v>
                </c:pt>
                <c:pt idx="269">
                  <c:v>0.47708333333332498</c:v>
                </c:pt>
                <c:pt idx="270">
                  <c:v>0.477604166666658</c:v>
                </c:pt>
                <c:pt idx="271">
                  <c:v>0.47812499999999097</c:v>
                </c:pt>
                <c:pt idx="272">
                  <c:v>0.478645833333325</c:v>
                </c:pt>
                <c:pt idx="273">
                  <c:v>0.47916666666665803</c:v>
                </c:pt>
                <c:pt idx="274">
                  <c:v>0.479687499999991</c:v>
                </c:pt>
                <c:pt idx="275">
                  <c:v>0.48020833333332502</c:v>
                </c:pt>
                <c:pt idx="276">
                  <c:v>0.48072916666665799</c:v>
                </c:pt>
                <c:pt idx="277">
                  <c:v>0.48124999999999102</c:v>
                </c:pt>
                <c:pt idx="278">
                  <c:v>0.48177083333332499</c:v>
                </c:pt>
                <c:pt idx="279">
                  <c:v>0.48229166666665801</c:v>
                </c:pt>
                <c:pt idx="280">
                  <c:v>0.48281249999999098</c:v>
                </c:pt>
                <c:pt idx="281">
                  <c:v>0.48333333333332401</c:v>
                </c:pt>
                <c:pt idx="282">
                  <c:v>0.48385416666665798</c:v>
                </c:pt>
                <c:pt idx="283">
                  <c:v>0.48437499999999101</c:v>
                </c:pt>
                <c:pt idx="284">
                  <c:v>0.48489583333332398</c:v>
                </c:pt>
                <c:pt idx="285">
                  <c:v>0.485416666666658</c:v>
                </c:pt>
                <c:pt idx="286">
                  <c:v>0.48593749999999097</c:v>
                </c:pt>
                <c:pt idx="287">
                  <c:v>0.486458333333324</c:v>
                </c:pt>
                <c:pt idx="288">
                  <c:v>0.48697916666665803</c:v>
                </c:pt>
                <c:pt idx="289">
                  <c:v>0.487499999999991</c:v>
                </c:pt>
                <c:pt idx="290">
                  <c:v>0.48802083333332402</c:v>
                </c:pt>
                <c:pt idx="291">
                  <c:v>0.48854166666665799</c:v>
                </c:pt>
                <c:pt idx="292">
                  <c:v>0.48906249999999102</c:v>
                </c:pt>
                <c:pt idx="293">
                  <c:v>0.48958333333332399</c:v>
                </c:pt>
                <c:pt idx="294">
                  <c:v>0.49010416666665702</c:v>
                </c:pt>
                <c:pt idx="295">
                  <c:v>0.49062499999999098</c:v>
                </c:pt>
                <c:pt idx="296">
                  <c:v>0.49114583333332401</c:v>
                </c:pt>
                <c:pt idx="297">
                  <c:v>0.49166666666665698</c:v>
                </c:pt>
                <c:pt idx="298">
                  <c:v>0.49218749999999101</c:v>
                </c:pt>
                <c:pt idx="299">
                  <c:v>0.49270833333332398</c:v>
                </c:pt>
                <c:pt idx="300">
                  <c:v>0.493229166666657</c:v>
                </c:pt>
                <c:pt idx="301">
                  <c:v>0.49374999999999097</c:v>
                </c:pt>
                <c:pt idx="302">
                  <c:v>0.494270833333324</c:v>
                </c:pt>
                <c:pt idx="303">
                  <c:v>0.49479166666665703</c:v>
                </c:pt>
                <c:pt idx="304">
                  <c:v>0.49531249999999</c:v>
                </c:pt>
                <c:pt idx="305">
                  <c:v>0.49583333333332402</c:v>
                </c:pt>
                <c:pt idx="306">
                  <c:v>0.49635416666665699</c:v>
                </c:pt>
                <c:pt idx="307">
                  <c:v>0.49687499999999002</c:v>
                </c:pt>
                <c:pt idx="308">
                  <c:v>0.49739583333332399</c:v>
                </c:pt>
                <c:pt idx="309">
                  <c:v>0.49791666666665702</c:v>
                </c:pt>
                <c:pt idx="310">
                  <c:v>0.49843749999998999</c:v>
                </c:pt>
                <c:pt idx="311">
                  <c:v>0.49895833333332401</c:v>
                </c:pt>
                <c:pt idx="312">
                  <c:v>0.49947916666665698</c:v>
                </c:pt>
                <c:pt idx="313">
                  <c:v>0.49999999999999001</c:v>
                </c:pt>
                <c:pt idx="314">
                  <c:v>0.50052083333332298</c:v>
                </c:pt>
                <c:pt idx="315">
                  <c:v>0.50104166666665695</c:v>
                </c:pt>
                <c:pt idx="316">
                  <c:v>0.50156249999999003</c:v>
                </c:pt>
                <c:pt idx="317">
                  <c:v>0.502083333333323</c:v>
                </c:pt>
                <c:pt idx="318">
                  <c:v>0.50260416666665697</c:v>
                </c:pt>
                <c:pt idx="319">
                  <c:v>0.50312499999999005</c:v>
                </c:pt>
                <c:pt idx="320">
                  <c:v>0.50364583333332302</c:v>
                </c:pt>
                <c:pt idx="321">
                  <c:v>0.50416666666665699</c:v>
                </c:pt>
                <c:pt idx="322">
                  <c:v>0.50468749999998996</c:v>
                </c:pt>
                <c:pt idx="323">
                  <c:v>0.50520833333332305</c:v>
                </c:pt>
                <c:pt idx="324">
                  <c:v>0.50572916666665702</c:v>
                </c:pt>
                <c:pt idx="325">
                  <c:v>0.50624999999998999</c:v>
                </c:pt>
                <c:pt idx="326">
                  <c:v>0.50677083333332296</c:v>
                </c:pt>
                <c:pt idx="327">
                  <c:v>0.50729166666665604</c:v>
                </c:pt>
                <c:pt idx="328">
                  <c:v>0.50781249999999001</c:v>
                </c:pt>
                <c:pt idx="329">
                  <c:v>0.50833333333332298</c:v>
                </c:pt>
                <c:pt idx="330">
                  <c:v>0.50885416666665595</c:v>
                </c:pt>
                <c:pt idx="331">
                  <c:v>0.50937499999999003</c:v>
                </c:pt>
                <c:pt idx="332">
                  <c:v>0.509895833333323</c:v>
                </c:pt>
                <c:pt idx="333">
                  <c:v>0.51041666666665597</c:v>
                </c:pt>
                <c:pt idx="334">
                  <c:v>0.51093749999999005</c:v>
                </c:pt>
                <c:pt idx="335">
                  <c:v>0.51145833333332302</c:v>
                </c:pt>
                <c:pt idx="336">
                  <c:v>0.51197916666665599</c:v>
                </c:pt>
                <c:pt idx="337">
                  <c:v>0.51249999999998896</c:v>
                </c:pt>
                <c:pt idx="338">
                  <c:v>0.51302083333332305</c:v>
                </c:pt>
                <c:pt idx="339">
                  <c:v>0.51354166666665602</c:v>
                </c:pt>
                <c:pt idx="340">
                  <c:v>0.51406249999998899</c:v>
                </c:pt>
                <c:pt idx="341">
                  <c:v>0.51458333333332296</c:v>
                </c:pt>
                <c:pt idx="342">
                  <c:v>0.51510416666665604</c:v>
                </c:pt>
                <c:pt idx="343">
                  <c:v>0.51562499999998901</c:v>
                </c:pt>
                <c:pt idx="344">
                  <c:v>0.51614583333332298</c:v>
                </c:pt>
                <c:pt idx="345">
                  <c:v>0.51666666666665595</c:v>
                </c:pt>
                <c:pt idx="346">
                  <c:v>0.51718749999998903</c:v>
                </c:pt>
                <c:pt idx="347">
                  <c:v>0.517708333333323</c:v>
                </c:pt>
                <c:pt idx="348">
                  <c:v>0.51822916666665597</c:v>
                </c:pt>
                <c:pt idx="349">
                  <c:v>0.51874999999998905</c:v>
                </c:pt>
                <c:pt idx="350">
                  <c:v>0.51927083333332202</c:v>
                </c:pt>
                <c:pt idx="351">
                  <c:v>0.51979166666665599</c:v>
                </c:pt>
                <c:pt idx="352">
                  <c:v>0.52031249999998896</c:v>
                </c:pt>
                <c:pt idx="353">
                  <c:v>0.52083333333332205</c:v>
                </c:pt>
                <c:pt idx="354">
                  <c:v>0.52135416666665602</c:v>
                </c:pt>
                <c:pt idx="355">
                  <c:v>0.52187499999998899</c:v>
                </c:pt>
                <c:pt idx="356">
                  <c:v>0.52239583333332196</c:v>
                </c:pt>
                <c:pt idx="357">
                  <c:v>0.52291666666665604</c:v>
                </c:pt>
                <c:pt idx="358">
                  <c:v>0.52343749999998901</c:v>
                </c:pt>
                <c:pt idx="359">
                  <c:v>0.52395833333332198</c:v>
                </c:pt>
                <c:pt idx="360">
                  <c:v>0.52447916666665495</c:v>
                </c:pt>
                <c:pt idx="361">
                  <c:v>0.52499999999998903</c:v>
                </c:pt>
                <c:pt idx="362">
                  <c:v>0.525520833333322</c:v>
                </c:pt>
                <c:pt idx="363">
                  <c:v>0.52604166666665497</c:v>
                </c:pt>
                <c:pt idx="364">
                  <c:v>0.52656249999998905</c:v>
                </c:pt>
                <c:pt idx="365">
                  <c:v>0.52708333333332202</c:v>
                </c:pt>
                <c:pt idx="366">
                  <c:v>0.52760416666665499</c:v>
                </c:pt>
                <c:pt idx="367">
                  <c:v>0.52812499999998896</c:v>
                </c:pt>
                <c:pt idx="368">
                  <c:v>0.52864583333332205</c:v>
                </c:pt>
                <c:pt idx="369">
                  <c:v>0.52916666666665502</c:v>
                </c:pt>
                <c:pt idx="370">
                  <c:v>0.52968749999998899</c:v>
                </c:pt>
                <c:pt idx="371">
                  <c:v>0.53020833333332196</c:v>
                </c:pt>
                <c:pt idx="372">
                  <c:v>0.53072916666665504</c:v>
                </c:pt>
                <c:pt idx="373">
                  <c:v>0.53124999999998801</c:v>
                </c:pt>
                <c:pt idx="374">
                  <c:v>0.53177083333332198</c:v>
                </c:pt>
                <c:pt idx="375">
                  <c:v>0.53229166666665495</c:v>
                </c:pt>
                <c:pt idx="376">
                  <c:v>0.53281249999998803</c:v>
                </c:pt>
                <c:pt idx="377">
                  <c:v>0.533333333333322</c:v>
                </c:pt>
                <c:pt idx="378">
                  <c:v>0.53385416666665497</c:v>
                </c:pt>
                <c:pt idx="379">
                  <c:v>0.53437499999998805</c:v>
                </c:pt>
                <c:pt idx="380">
                  <c:v>0.53489583333332202</c:v>
                </c:pt>
                <c:pt idx="381">
                  <c:v>0.53541666666665499</c:v>
                </c:pt>
                <c:pt idx="382">
                  <c:v>0.53593749999998797</c:v>
                </c:pt>
                <c:pt idx="383">
                  <c:v>0.53645833333332105</c:v>
                </c:pt>
                <c:pt idx="384">
                  <c:v>0.53697916666665502</c:v>
                </c:pt>
                <c:pt idx="385">
                  <c:v>0.53749999999998799</c:v>
                </c:pt>
                <c:pt idx="386">
                  <c:v>0.53802083333332096</c:v>
                </c:pt>
                <c:pt idx="387">
                  <c:v>0.53854166666665504</c:v>
                </c:pt>
                <c:pt idx="388">
                  <c:v>0.53906249999998801</c:v>
                </c:pt>
                <c:pt idx="389">
                  <c:v>0.53958333333332098</c:v>
                </c:pt>
                <c:pt idx="390">
                  <c:v>0.54010416666665495</c:v>
                </c:pt>
                <c:pt idx="391">
                  <c:v>0.54062499999998803</c:v>
                </c:pt>
                <c:pt idx="392">
                  <c:v>0.541145833333321</c:v>
                </c:pt>
                <c:pt idx="393">
                  <c:v>0.54166666666665397</c:v>
                </c:pt>
                <c:pt idx="394">
                  <c:v>0.54218749999998805</c:v>
                </c:pt>
                <c:pt idx="395">
                  <c:v>0.54270833333332102</c:v>
                </c:pt>
                <c:pt idx="396">
                  <c:v>0.543229166666654</c:v>
                </c:pt>
                <c:pt idx="397">
                  <c:v>0.54374999999998797</c:v>
                </c:pt>
                <c:pt idx="398">
                  <c:v>0.54427083333332105</c:v>
                </c:pt>
                <c:pt idx="399">
                  <c:v>0.54479166666665402</c:v>
                </c:pt>
                <c:pt idx="400">
                  <c:v>0.54531249999998799</c:v>
                </c:pt>
                <c:pt idx="401">
                  <c:v>0.54583333333332096</c:v>
                </c:pt>
                <c:pt idx="402">
                  <c:v>0.54635416666665404</c:v>
                </c:pt>
                <c:pt idx="403">
                  <c:v>0.54687499999998801</c:v>
                </c:pt>
                <c:pt idx="404">
                  <c:v>0.54739583333332098</c:v>
                </c:pt>
                <c:pt idx="405">
                  <c:v>0.54791666666665395</c:v>
                </c:pt>
                <c:pt idx="406">
                  <c:v>0.54843749999998703</c:v>
                </c:pt>
                <c:pt idx="407">
                  <c:v>0.548958333333321</c:v>
                </c:pt>
                <c:pt idx="408">
                  <c:v>0.54947916666665397</c:v>
                </c:pt>
                <c:pt idx="409">
                  <c:v>0.54999999999998705</c:v>
                </c:pt>
                <c:pt idx="410">
                  <c:v>0.55052083333332102</c:v>
                </c:pt>
                <c:pt idx="411">
                  <c:v>0.551041666666654</c:v>
                </c:pt>
                <c:pt idx="412">
                  <c:v>0.55156249999998697</c:v>
                </c:pt>
                <c:pt idx="413">
                  <c:v>0.55208333333332105</c:v>
                </c:pt>
                <c:pt idx="414">
                  <c:v>0.55260416666665402</c:v>
                </c:pt>
                <c:pt idx="415">
                  <c:v>0.55312499999998699</c:v>
                </c:pt>
                <c:pt idx="416">
                  <c:v>0.55364583333331996</c:v>
                </c:pt>
                <c:pt idx="417">
                  <c:v>0.55416666666665404</c:v>
                </c:pt>
                <c:pt idx="418">
                  <c:v>0.55468749999998701</c:v>
                </c:pt>
                <c:pt idx="419">
                  <c:v>0.55520833333331998</c:v>
                </c:pt>
                <c:pt idx="420">
                  <c:v>0.55572916666665395</c:v>
                </c:pt>
                <c:pt idx="421">
                  <c:v>0.55624999999998703</c:v>
                </c:pt>
                <c:pt idx="422">
                  <c:v>0.55677083333332</c:v>
                </c:pt>
                <c:pt idx="423">
                  <c:v>0.55729166666665397</c:v>
                </c:pt>
                <c:pt idx="424">
                  <c:v>0.55781249999998705</c:v>
                </c:pt>
                <c:pt idx="425">
                  <c:v>0.55833333333332003</c:v>
                </c:pt>
                <c:pt idx="426">
                  <c:v>0.558854166666654</c:v>
                </c:pt>
                <c:pt idx="427">
                  <c:v>0.55937499999998697</c:v>
                </c:pt>
                <c:pt idx="428">
                  <c:v>0.55989583333332005</c:v>
                </c:pt>
                <c:pt idx="429">
                  <c:v>0.56041666666665302</c:v>
                </c:pt>
                <c:pt idx="430">
                  <c:v>0.56093749999998699</c:v>
                </c:pt>
                <c:pt idx="431">
                  <c:v>0.56145833333331996</c:v>
                </c:pt>
                <c:pt idx="432">
                  <c:v>0.56197916666665304</c:v>
                </c:pt>
                <c:pt idx="433">
                  <c:v>0.56249999999998701</c:v>
                </c:pt>
                <c:pt idx="434">
                  <c:v>0.56302083333331998</c:v>
                </c:pt>
                <c:pt idx="435">
                  <c:v>0.56354166666665295</c:v>
                </c:pt>
                <c:pt idx="436">
                  <c:v>0.56406249999998703</c:v>
                </c:pt>
                <c:pt idx="437">
                  <c:v>0.56458333333332</c:v>
                </c:pt>
                <c:pt idx="438">
                  <c:v>0.56510416666665297</c:v>
                </c:pt>
                <c:pt idx="439">
                  <c:v>0.56562499999998594</c:v>
                </c:pt>
                <c:pt idx="440">
                  <c:v>0.56614583333332003</c:v>
                </c:pt>
                <c:pt idx="441">
                  <c:v>0.566666666666653</c:v>
                </c:pt>
                <c:pt idx="442">
                  <c:v>0.56718749999998597</c:v>
                </c:pt>
                <c:pt idx="443">
                  <c:v>0.56770833333332005</c:v>
                </c:pt>
                <c:pt idx="444">
                  <c:v>0.56822916666665302</c:v>
                </c:pt>
                <c:pt idx="445">
                  <c:v>0.56874999999998599</c:v>
                </c:pt>
                <c:pt idx="446">
                  <c:v>0.56927083333331996</c:v>
                </c:pt>
                <c:pt idx="447">
                  <c:v>0.56979166666665304</c:v>
                </c:pt>
                <c:pt idx="448">
                  <c:v>0.57031249999998601</c:v>
                </c:pt>
                <c:pt idx="449">
                  <c:v>0.57083333333331898</c:v>
                </c:pt>
                <c:pt idx="450">
                  <c:v>0.57135416666665295</c:v>
                </c:pt>
                <c:pt idx="451">
                  <c:v>0.57187499999998603</c:v>
                </c:pt>
                <c:pt idx="452">
                  <c:v>0.572395833333319</c:v>
                </c:pt>
                <c:pt idx="453">
                  <c:v>0.57291666666665297</c:v>
                </c:pt>
                <c:pt idx="454">
                  <c:v>0.57343749999998594</c:v>
                </c:pt>
                <c:pt idx="455">
                  <c:v>0.57395833333331903</c:v>
                </c:pt>
                <c:pt idx="456">
                  <c:v>0.574479166666653</c:v>
                </c:pt>
                <c:pt idx="457">
                  <c:v>0.57499999999998597</c:v>
                </c:pt>
                <c:pt idx="458">
                  <c:v>0.57552083333331905</c:v>
                </c:pt>
                <c:pt idx="459">
                  <c:v>0.57604166666665302</c:v>
                </c:pt>
                <c:pt idx="460">
                  <c:v>0.57656249999998599</c:v>
                </c:pt>
                <c:pt idx="461">
                  <c:v>0.57708333333331896</c:v>
                </c:pt>
                <c:pt idx="462">
                  <c:v>0.57760416666665204</c:v>
                </c:pt>
                <c:pt idx="463">
                  <c:v>0.57812499999998601</c:v>
                </c:pt>
                <c:pt idx="464">
                  <c:v>0.57864583333331898</c:v>
                </c:pt>
                <c:pt idx="465">
                  <c:v>0.57916666666665195</c:v>
                </c:pt>
                <c:pt idx="466">
                  <c:v>0.57968749999998603</c:v>
                </c:pt>
                <c:pt idx="467">
                  <c:v>0.580208333333319</c:v>
                </c:pt>
                <c:pt idx="468">
                  <c:v>0.58072916666665197</c:v>
                </c:pt>
                <c:pt idx="469">
                  <c:v>0.58124999999998594</c:v>
                </c:pt>
                <c:pt idx="470">
                  <c:v>0.58177083333331903</c:v>
                </c:pt>
                <c:pt idx="471">
                  <c:v>0.582291666666652</c:v>
                </c:pt>
                <c:pt idx="472">
                  <c:v>0.58281249999998497</c:v>
                </c:pt>
                <c:pt idx="473">
                  <c:v>0.58333333333331905</c:v>
                </c:pt>
                <c:pt idx="474">
                  <c:v>0.58385416666665202</c:v>
                </c:pt>
                <c:pt idx="475">
                  <c:v>0.58437499999998499</c:v>
                </c:pt>
                <c:pt idx="476">
                  <c:v>0.58489583333331896</c:v>
                </c:pt>
                <c:pt idx="477">
                  <c:v>0.58541666666665204</c:v>
                </c:pt>
                <c:pt idx="478">
                  <c:v>0.58593749999998501</c:v>
                </c:pt>
                <c:pt idx="479">
                  <c:v>0.58645833333331898</c:v>
                </c:pt>
                <c:pt idx="480">
                  <c:v>0.58697916666665195</c:v>
                </c:pt>
                <c:pt idx="481">
                  <c:v>0.58749999999998503</c:v>
                </c:pt>
                <c:pt idx="482">
                  <c:v>0.588020833333319</c:v>
                </c:pt>
                <c:pt idx="483">
                  <c:v>0.58854166666665197</c:v>
                </c:pt>
                <c:pt idx="484">
                  <c:v>0.58906249999998495</c:v>
                </c:pt>
                <c:pt idx="485">
                  <c:v>0.58958333333331803</c:v>
                </c:pt>
                <c:pt idx="486">
                  <c:v>0.590104166666652</c:v>
                </c:pt>
                <c:pt idx="487">
                  <c:v>0.59062499999998497</c:v>
                </c:pt>
                <c:pt idx="488">
                  <c:v>0.59114583333331805</c:v>
                </c:pt>
                <c:pt idx="489">
                  <c:v>0.59166666666665202</c:v>
                </c:pt>
                <c:pt idx="490">
                  <c:v>0.59218749999998499</c:v>
                </c:pt>
                <c:pt idx="491">
                  <c:v>0.59270833333331796</c:v>
                </c:pt>
                <c:pt idx="492">
                  <c:v>0.59322916666665204</c:v>
                </c:pt>
                <c:pt idx="493">
                  <c:v>0.59374999999998501</c:v>
                </c:pt>
                <c:pt idx="494">
                  <c:v>0.59427083333331798</c:v>
                </c:pt>
                <c:pt idx="495">
                  <c:v>0.59479166666665095</c:v>
                </c:pt>
                <c:pt idx="496">
                  <c:v>0.59531249999998503</c:v>
                </c:pt>
                <c:pt idx="497">
                  <c:v>0.595833333333318</c:v>
                </c:pt>
                <c:pt idx="498">
                  <c:v>0.59635416666665098</c:v>
                </c:pt>
                <c:pt idx="499">
                  <c:v>0.59687499999998495</c:v>
                </c:pt>
                <c:pt idx="500">
                  <c:v>0.59739583333331803</c:v>
                </c:pt>
                <c:pt idx="501">
                  <c:v>0.597916666666651</c:v>
                </c:pt>
                <c:pt idx="502">
                  <c:v>0.59843749999998497</c:v>
                </c:pt>
                <c:pt idx="503">
                  <c:v>0.59895833333331805</c:v>
                </c:pt>
                <c:pt idx="504">
                  <c:v>0.59947916666665102</c:v>
                </c:pt>
                <c:pt idx="505">
                  <c:v>0.59999999999998499</c:v>
                </c:pt>
                <c:pt idx="506">
                  <c:v>0.60052083333331796</c:v>
                </c:pt>
                <c:pt idx="507">
                  <c:v>0.60104166666665104</c:v>
                </c:pt>
                <c:pt idx="508">
                  <c:v>0.60156249999998401</c:v>
                </c:pt>
                <c:pt idx="509">
                  <c:v>0.60208333333331798</c:v>
                </c:pt>
                <c:pt idx="510">
                  <c:v>0.60260416666665095</c:v>
                </c:pt>
                <c:pt idx="511">
                  <c:v>0.60312499999998403</c:v>
                </c:pt>
                <c:pt idx="512">
                  <c:v>0.603645833333318</c:v>
                </c:pt>
                <c:pt idx="513">
                  <c:v>0.60416666666665098</c:v>
                </c:pt>
                <c:pt idx="514">
                  <c:v>0.60468749999998395</c:v>
                </c:pt>
                <c:pt idx="515">
                  <c:v>0.60520833333331803</c:v>
                </c:pt>
                <c:pt idx="516">
                  <c:v>0.605729166666651</c:v>
                </c:pt>
                <c:pt idx="517">
                  <c:v>0.60624999999998397</c:v>
                </c:pt>
                <c:pt idx="518">
                  <c:v>0.60677083333331705</c:v>
                </c:pt>
                <c:pt idx="519">
                  <c:v>0.60729166666665102</c:v>
                </c:pt>
                <c:pt idx="520">
                  <c:v>0.60781249999998399</c:v>
                </c:pt>
                <c:pt idx="521">
                  <c:v>0.60833333333331696</c:v>
                </c:pt>
                <c:pt idx="522">
                  <c:v>0.60885416666665104</c:v>
                </c:pt>
                <c:pt idx="523">
                  <c:v>0.60937499999998401</c:v>
                </c:pt>
                <c:pt idx="524">
                  <c:v>0.60989583333331698</c:v>
                </c:pt>
                <c:pt idx="525">
                  <c:v>0.61041666666665095</c:v>
                </c:pt>
                <c:pt idx="526">
                  <c:v>0.61093749999998403</c:v>
                </c:pt>
                <c:pt idx="527">
                  <c:v>0.61145833333331701</c:v>
                </c:pt>
                <c:pt idx="528">
                  <c:v>0.61197916666664998</c:v>
                </c:pt>
                <c:pt idx="529">
                  <c:v>0.61249999999998395</c:v>
                </c:pt>
                <c:pt idx="530">
                  <c:v>0.61302083333331703</c:v>
                </c:pt>
                <c:pt idx="531">
                  <c:v>0.61354166666665</c:v>
                </c:pt>
                <c:pt idx="532">
                  <c:v>0.61406249999998397</c:v>
                </c:pt>
                <c:pt idx="533">
                  <c:v>0.61458333333331705</c:v>
                </c:pt>
                <c:pt idx="534">
                  <c:v>0.61510416666665002</c:v>
                </c:pt>
                <c:pt idx="535">
                  <c:v>0.61562499999998399</c:v>
                </c:pt>
                <c:pt idx="536">
                  <c:v>0.61614583333331696</c:v>
                </c:pt>
                <c:pt idx="537">
                  <c:v>0.61666666666665004</c:v>
                </c:pt>
                <c:pt idx="538">
                  <c:v>0.61718749999998401</c:v>
                </c:pt>
                <c:pt idx="539">
                  <c:v>0.61770833333331698</c:v>
                </c:pt>
                <c:pt idx="540">
                  <c:v>0.61822916666664995</c:v>
                </c:pt>
                <c:pt idx="541">
                  <c:v>0.61874999999998304</c:v>
                </c:pt>
                <c:pt idx="542">
                  <c:v>0.61927083333331701</c:v>
                </c:pt>
                <c:pt idx="543">
                  <c:v>0.61979166666664998</c:v>
                </c:pt>
                <c:pt idx="544">
                  <c:v>0.62031249999998295</c:v>
                </c:pt>
                <c:pt idx="545">
                  <c:v>0.62083333333331703</c:v>
                </c:pt>
                <c:pt idx="546">
                  <c:v>0.62135416666665</c:v>
                </c:pt>
                <c:pt idx="547">
                  <c:v>0.62187499999998297</c:v>
                </c:pt>
                <c:pt idx="548">
                  <c:v>0.62239583333331705</c:v>
                </c:pt>
                <c:pt idx="549">
                  <c:v>0.62291666666665002</c:v>
                </c:pt>
                <c:pt idx="550">
                  <c:v>0.62343749999998299</c:v>
                </c:pt>
                <c:pt idx="551">
                  <c:v>0.62395833333331596</c:v>
                </c:pt>
                <c:pt idx="552">
                  <c:v>0.62447916666665004</c:v>
                </c:pt>
                <c:pt idx="553">
                  <c:v>0.62499999999998301</c:v>
                </c:pt>
                <c:pt idx="554">
                  <c:v>0.62552083333331598</c:v>
                </c:pt>
                <c:pt idx="555">
                  <c:v>0.62604166666664995</c:v>
                </c:pt>
                <c:pt idx="556">
                  <c:v>0.62656249999998304</c:v>
                </c:pt>
                <c:pt idx="557">
                  <c:v>0.62708333333331601</c:v>
                </c:pt>
                <c:pt idx="558">
                  <c:v>0.62760416666664998</c:v>
                </c:pt>
                <c:pt idx="559">
                  <c:v>0.62812499999998295</c:v>
                </c:pt>
                <c:pt idx="560">
                  <c:v>0.62864583333331603</c:v>
                </c:pt>
                <c:pt idx="561">
                  <c:v>0.62916666666665</c:v>
                </c:pt>
                <c:pt idx="562">
                  <c:v>0.62968749999998297</c:v>
                </c:pt>
                <c:pt idx="563">
                  <c:v>0.63020833333331605</c:v>
                </c:pt>
                <c:pt idx="564">
                  <c:v>0.63072916666664902</c:v>
                </c:pt>
                <c:pt idx="565">
                  <c:v>0.63124999999998299</c:v>
                </c:pt>
                <c:pt idx="566">
                  <c:v>0.63177083333331596</c:v>
                </c:pt>
                <c:pt idx="567">
                  <c:v>0.63229166666664904</c:v>
                </c:pt>
                <c:pt idx="568">
                  <c:v>0.63281249999998301</c:v>
                </c:pt>
                <c:pt idx="569">
                  <c:v>0.63333333333331598</c:v>
                </c:pt>
                <c:pt idx="570">
                  <c:v>0.63385416666664895</c:v>
                </c:pt>
                <c:pt idx="571">
                  <c:v>0.63437499999998304</c:v>
                </c:pt>
                <c:pt idx="572">
                  <c:v>0.63489583333331601</c:v>
                </c:pt>
                <c:pt idx="573">
                  <c:v>0.63541666666664898</c:v>
                </c:pt>
                <c:pt idx="574">
                  <c:v>0.63593749999998195</c:v>
                </c:pt>
                <c:pt idx="575">
                  <c:v>0.63645833333331603</c:v>
                </c:pt>
                <c:pt idx="576">
                  <c:v>0.636979166666649</c:v>
                </c:pt>
                <c:pt idx="577">
                  <c:v>0.63749999999998197</c:v>
                </c:pt>
                <c:pt idx="578">
                  <c:v>0.63802083333331605</c:v>
                </c:pt>
                <c:pt idx="579">
                  <c:v>0.63854166666664902</c:v>
                </c:pt>
                <c:pt idx="580">
                  <c:v>0.63906249999998199</c:v>
                </c:pt>
                <c:pt idx="581">
                  <c:v>0.63958333333331596</c:v>
                </c:pt>
                <c:pt idx="582">
                  <c:v>0.64010416666664904</c:v>
                </c:pt>
                <c:pt idx="583">
                  <c:v>0.64062499999998201</c:v>
                </c:pt>
                <c:pt idx="584">
                  <c:v>0.64114583333331598</c:v>
                </c:pt>
                <c:pt idx="585">
                  <c:v>0.64166666666664895</c:v>
                </c:pt>
                <c:pt idx="586">
                  <c:v>0.64218749999998204</c:v>
                </c:pt>
                <c:pt idx="587">
                  <c:v>0.64270833333331501</c:v>
                </c:pt>
                <c:pt idx="588">
                  <c:v>0.64322916666664898</c:v>
                </c:pt>
                <c:pt idx="589">
                  <c:v>0.64374999999998195</c:v>
                </c:pt>
                <c:pt idx="590">
                  <c:v>0.64427083333331503</c:v>
                </c:pt>
                <c:pt idx="591">
                  <c:v>0.644791666666649</c:v>
                </c:pt>
                <c:pt idx="592">
                  <c:v>0.64531249999998197</c:v>
                </c:pt>
                <c:pt idx="593">
                  <c:v>0.64583333333331505</c:v>
                </c:pt>
                <c:pt idx="594">
                  <c:v>0.64635416666664902</c:v>
                </c:pt>
                <c:pt idx="595">
                  <c:v>0.64687499999998199</c:v>
                </c:pt>
                <c:pt idx="596">
                  <c:v>0.64739583333331496</c:v>
                </c:pt>
                <c:pt idx="597">
                  <c:v>0.64791666666664804</c:v>
                </c:pt>
                <c:pt idx="598">
                  <c:v>0.64843749999998201</c:v>
                </c:pt>
                <c:pt idx="599">
                  <c:v>0.64895833333331499</c:v>
                </c:pt>
                <c:pt idx="600">
                  <c:v>0.64947916666664796</c:v>
                </c:pt>
                <c:pt idx="601">
                  <c:v>0.64999999999998204</c:v>
                </c:pt>
                <c:pt idx="602">
                  <c:v>0.65052083333331501</c:v>
                </c:pt>
                <c:pt idx="603">
                  <c:v>0.65104166666664798</c:v>
                </c:pt>
                <c:pt idx="604">
                  <c:v>0.65156249999998195</c:v>
                </c:pt>
                <c:pt idx="605">
                  <c:v>0.65208333333331503</c:v>
                </c:pt>
                <c:pt idx="606">
                  <c:v>0.652604166666648</c:v>
                </c:pt>
                <c:pt idx="607">
                  <c:v>0.65312499999998097</c:v>
                </c:pt>
                <c:pt idx="608">
                  <c:v>0.65364583333331505</c:v>
                </c:pt>
                <c:pt idx="609">
                  <c:v>0.65416666666664802</c:v>
                </c:pt>
                <c:pt idx="610">
                  <c:v>0.65468749999998099</c:v>
                </c:pt>
                <c:pt idx="611">
                  <c:v>0.65520833333331496</c:v>
                </c:pt>
                <c:pt idx="612">
                  <c:v>0.65572916666664804</c:v>
                </c:pt>
                <c:pt idx="613">
                  <c:v>0.65624999999998102</c:v>
                </c:pt>
                <c:pt idx="614">
                  <c:v>0.65677083333331499</c:v>
                </c:pt>
                <c:pt idx="615">
                  <c:v>0.65729166666664796</c:v>
                </c:pt>
                <c:pt idx="616">
                  <c:v>0.65781249999998104</c:v>
                </c:pt>
                <c:pt idx="617">
                  <c:v>0.65833333333331501</c:v>
                </c:pt>
                <c:pt idx="618">
                  <c:v>0.65885416666664798</c:v>
                </c:pt>
                <c:pt idx="619">
                  <c:v>0.65937499999998095</c:v>
                </c:pt>
                <c:pt idx="620">
                  <c:v>0.65989583333331403</c:v>
                </c:pt>
                <c:pt idx="621">
                  <c:v>0.660416666666648</c:v>
                </c:pt>
                <c:pt idx="622">
                  <c:v>0.66093749999998097</c:v>
                </c:pt>
                <c:pt idx="623">
                  <c:v>0.66145833333331405</c:v>
                </c:pt>
                <c:pt idx="624">
                  <c:v>0.66197916666664802</c:v>
                </c:pt>
                <c:pt idx="625">
                  <c:v>0.66249999999998099</c:v>
                </c:pt>
                <c:pt idx="626">
                  <c:v>0.66302083333331396</c:v>
                </c:pt>
                <c:pt idx="627">
                  <c:v>0.66354166666664804</c:v>
                </c:pt>
                <c:pt idx="628">
                  <c:v>0.66406249999998102</c:v>
                </c:pt>
                <c:pt idx="629">
                  <c:v>0.66458333333331399</c:v>
                </c:pt>
                <c:pt idx="630">
                  <c:v>0.66510416666664696</c:v>
                </c:pt>
                <c:pt idx="631">
                  <c:v>0.66562499999998104</c:v>
                </c:pt>
                <c:pt idx="632">
                  <c:v>0.66614583333331401</c:v>
                </c:pt>
                <c:pt idx="633">
                  <c:v>0.66666666666664698</c:v>
                </c:pt>
                <c:pt idx="634">
                  <c:v>0.66718749999998095</c:v>
                </c:pt>
                <c:pt idx="635">
                  <c:v>0.66770833333331403</c:v>
                </c:pt>
                <c:pt idx="636">
                  <c:v>0.668229166666647</c:v>
                </c:pt>
                <c:pt idx="637">
                  <c:v>0.66874999999998097</c:v>
                </c:pt>
                <c:pt idx="638">
                  <c:v>0.66927083333331405</c:v>
                </c:pt>
                <c:pt idx="639">
                  <c:v>0.66979166666664702</c:v>
                </c:pt>
                <c:pt idx="640">
                  <c:v>0.67031249999998099</c:v>
                </c:pt>
              </c:numCache>
            </c:numRef>
          </c:xVal>
          <c:yVal>
            <c:numRef>
              <c:f>Sheet1!$E$8:$E$648</c:f>
              <c:numCache>
                <c:formatCode>General</c:formatCode>
                <c:ptCount val="641"/>
                <c:pt idx="0">
                  <c:v>6.2839999999999998</c:v>
                </c:pt>
                <c:pt idx="1">
                  <c:v>6.2839999999999998</c:v>
                </c:pt>
                <c:pt idx="2">
                  <c:v>6.2839999999999998</c:v>
                </c:pt>
                <c:pt idx="3">
                  <c:v>6.2869999999999999</c:v>
                </c:pt>
                <c:pt idx="4">
                  <c:v>6.2839999999999998</c:v>
                </c:pt>
                <c:pt idx="5">
                  <c:v>6.2859999999999996</c:v>
                </c:pt>
                <c:pt idx="6">
                  <c:v>6.2880000000000003</c:v>
                </c:pt>
                <c:pt idx="7">
                  <c:v>6.2859999999999996</c:v>
                </c:pt>
                <c:pt idx="8">
                  <c:v>6.2850000000000001</c:v>
                </c:pt>
                <c:pt idx="9">
                  <c:v>6.2839999999999998</c:v>
                </c:pt>
                <c:pt idx="10">
                  <c:v>6.2859999999999996</c:v>
                </c:pt>
                <c:pt idx="11">
                  <c:v>6.2869999999999999</c:v>
                </c:pt>
                <c:pt idx="12">
                  <c:v>6.2859999999999996</c:v>
                </c:pt>
                <c:pt idx="13">
                  <c:v>6.2859999999999996</c:v>
                </c:pt>
                <c:pt idx="14">
                  <c:v>6.2850000000000001</c:v>
                </c:pt>
                <c:pt idx="15">
                  <c:v>6.282</c:v>
                </c:pt>
                <c:pt idx="16">
                  <c:v>6.2809999999999997</c:v>
                </c:pt>
                <c:pt idx="17">
                  <c:v>6.28</c:v>
                </c:pt>
                <c:pt idx="18">
                  <c:v>6.28</c:v>
                </c:pt>
                <c:pt idx="19">
                  <c:v>6.28</c:v>
                </c:pt>
                <c:pt idx="20">
                  <c:v>6.2830000000000004</c:v>
                </c:pt>
                <c:pt idx="21">
                  <c:v>6.282</c:v>
                </c:pt>
                <c:pt idx="22">
                  <c:v>6.2839999999999998</c:v>
                </c:pt>
                <c:pt idx="23">
                  <c:v>6.2839999999999998</c:v>
                </c:pt>
                <c:pt idx="24">
                  <c:v>6.2830000000000004</c:v>
                </c:pt>
                <c:pt idx="25">
                  <c:v>6.2809999999999997</c:v>
                </c:pt>
                <c:pt idx="26">
                  <c:v>6.2809999999999997</c:v>
                </c:pt>
                <c:pt idx="27">
                  <c:v>6.2839999999999998</c:v>
                </c:pt>
                <c:pt idx="28">
                  <c:v>6.2830000000000004</c:v>
                </c:pt>
                <c:pt idx="29">
                  <c:v>6.2839999999999998</c:v>
                </c:pt>
                <c:pt idx="30">
                  <c:v>6.28</c:v>
                </c:pt>
                <c:pt idx="31">
                  <c:v>6.2809999999999997</c:v>
                </c:pt>
                <c:pt idx="32">
                  <c:v>6.28</c:v>
                </c:pt>
                <c:pt idx="33">
                  <c:v>6.2789999999999999</c:v>
                </c:pt>
                <c:pt idx="34">
                  <c:v>6.2789999999999999</c:v>
                </c:pt>
                <c:pt idx="35">
                  <c:v>6.2809999999999997</c:v>
                </c:pt>
                <c:pt idx="36">
                  <c:v>6.2779999999999996</c:v>
                </c:pt>
                <c:pt idx="37">
                  <c:v>6.2789999999999999</c:v>
                </c:pt>
                <c:pt idx="38">
                  <c:v>6.282</c:v>
                </c:pt>
                <c:pt idx="39">
                  <c:v>6.28</c:v>
                </c:pt>
                <c:pt idx="40">
                  <c:v>6.28</c:v>
                </c:pt>
                <c:pt idx="41">
                  <c:v>6.28</c:v>
                </c:pt>
                <c:pt idx="42">
                  <c:v>6.2789999999999999</c:v>
                </c:pt>
                <c:pt idx="43">
                  <c:v>6.28</c:v>
                </c:pt>
                <c:pt idx="44">
                  <c:v>6.2809999999999997</c:v>
                </c:pt>
                <c:pt idx="45">
                  <c:v>6.28</c:v>
                </c:pt>
                <c:pt idx="46">
                  <c:v>6.2839999999999998</c:v>
                </c:pt>
                <c:pt idx="47">
                  <c:v>6.282</c:v>
                </c:pt>
                <c:pt idx="48">
                  <c:v>6.28</c:v>
                </c:pt>
                <c:pt idx="49">
                  <c:v>6.282</c:v>
                </c:pt>
                <c:pt idx="50">
                  <c:v>6.282</c:v>
                </c:pt>
                <c:pt idx="51">
                  <c:v>6.282</c:v>
                </c:pt>
                <c:pt idx="52">
                  <c:v>6.2830000000000004</c:v>
                </c:pt>
                <c:pt idx="53">
                  <c:v>6.2830000000000004</c:v>
                </c:pt>
                <c:pt idx="54">
                  <c:v>6.2850000000000001</c:v>
                </c:pt>
                <c:pt idx="55">
                  <c:v>6.2850000000000001</c:v>
                </c:pt>
                <c:pt idx="56">
                  <c:v>6.2839999999999998</c:v>
                </c:pt>
                <c:pt idx="57">
                  <c:v>6.282</c:v>
                </c:pt>
                <c:pt idx="58">
                  <c:v>6.2839999999999998</c:v>
                </c:pt>
                <c:pt idx="59">
                  <c:v>6.2850000000000001</c:v>
                </c:pt>
                <c:pt idx="60">
                  <c:v>6.2859999999999996</c:v>
                </c:pt>
                <c:pt idx="61">
                  <c:v>6.2859999999999996</c:v>
                </c:pt>
                <c:pt idx="62">
                  <c:v>6.2839999999999998</c:v>
                </c:pt>
                <c:pt idx="63">
                  <c:v>6.2839999999999998</c:v>
                </c:pt>
                <c:pt idx="64">
                  <c:v>6.2839999999999998</c:v>
                </c:pt>
                <c:pt idx="65">
                  <c:v>6.2839999999999998</c:v>
                </c:pt>
                <c:pt idx="66">
                  <c:v>6.2869999999999999</c:v>
                </c:pt>
                <c:pt idx="67">
                  <c:v>6.2850000000000001</c:v>
                </c:pt>
                <c:pt idx="68">
                  <c:v>6.2869999999999999</c:v>
                </c:pt>
                <c:pt idx="69">
                  <c:v>6.2839999999999998</c:v>
                </c:pt>
                <c:pt idx="70">
                  <c:v>6.2850000000000001</c:v>
                </c:pt>
                <c:pt idx="71">
                  <c:v>6.2889999999999997</c:v>
                </c:pt>
                <c:pt idx="72">
                  <c:v>6.2880000000000003</c:v>
                </c:pt>
                <c:pt idx="73">
                  <c:v>6.2850000000000001</c:v>
                </c:pt>
                <c:pt idx="74">
                  <c:v>6.2859999999999996</c:v>
                </c:pt>
                <c:pt idx="75">
                  <c:v>6.2889999999999997</c:v>
                </c:pt>
                <c:pt idx="76">
                  <c:v>6.2889999999999997</c:v>
                </c:pt>
                <c:pt idx="77">
                  <c:v>6.2889999999999997</c:v>
                </c:pt>
                <c:pt idx="78">
                  <c:v>6.2889999999999997</c:v>
                </c:pt>
                <c:pt idx="79">
                  <c:v>6.2859999999999996</c:v>
                </c:pt>
                <c:pt idx="80">
                  <c:v>6.2869999999999999</c:v>
                </c:pt>
                <c:pt idx="81">
                  <c:v>6.2880000000000003</c:v>
                </c:pt>
                <c:pt idx="82">
                  <c:v>6.2889999999999997</c:v>
                </c:pt>
                <c:pt idx="83">
                  <c:v>6.2880000000000003</c:v>
                </c:pt>
                <c:pt idx="84">
                  <c:v>6.2889999999999997</c:v>
                </c:pt>
                <c:pt idx="85">
                  <c:v>6.2880000000000003</c:v>
                </c:pt>
                <c:pt idx="86">
                  <c:v>6.2889999999999997</c:v>
                </c:pt>
                <c:pt idx="87">
                  <c:v>6.2889999999999997</c:v>
                </c:pt>
                <c:pt idx="88">
                  <c:v>6.2889999999999997</c:v>
                </c:pt>
                <c:pt idx="89">
                  <c:v>6.2889999999999997</c:v>
                </c:pt>
                <c:pt idx="90">
                  <c:v>6.2889999999999997</c:v>
                </c:pt>
                <c:pt idx="91">
                  <c:v>6.2889999999999997</c:v>
                </c:pt>
                <c:pt idx="92">
                  <c:v>6.2889999999999997</c:v>
                </c:pt>
                <c:pt idx="93">
                  <c:v>6.2859999999999996</c:v>
                </c:pt>
                <c:pt idx="94">
                  <c:v>6.2880000000000003</c:v>
                </c:pt>
                <c:pt idx="95">
                  <c:v>6.2880000000000003</c:v>
                </c:pt>
                <c:pt idx="96">
                  <c:v>6.2889999999999997</c:v>
                </c:pt>
                <c:pt idx="97">
                  <c:v>6.2910000000000004</c:v>
                </c:pt>
                <c:pt idx="98">
                  <c:v>6.2910000000000004</c:v>
                </c:pt>
                <c:pt idx="99">
                  <c:v>6.2910000000000004</c:v>
                </c:pt>
                <c:pt idx="100">
                  <c:v>6.2919999999999998</c:v>
                </c:pt>
                <c:pt idx="101">
                  <c:v>6.2930000000000001</c:v>
                </c:pt>
                <c:pt idx="102">
                  <c:v>6.2939999999999996</c:v>
                </c:pt>
                <c:pt idx="103">
                  <c:v>6.2939999999999996</c:v>
                </c:pt>
                <c:pt idx="104">
                  <c:v>6.2930000000000001</c:v>
                </c:pt>
                <c:pt idx="105">
                  <c:v>6.2939999999999996</c:v>
                </c:pt>
                <c:pt idx="106">
                  <c:v>6.2910000000000004</c:v>
                </c:pt>
                <c:pt idx="107">
                  <c:v>6.2889999999999997</c:v>
                </c:pt>
                <c:pt idx="108">
                  <c:v>6.2939999999999996</c:v>
                </c:pt>
                <c:pt idx="109">
                  <c:v>6.2960000000000003</c:v>
                </c:pt>
                <c:pt idx="110">
                  <c:v>6.2939999999999996</c:v>
                </c:pt>
                <c:pt idx="111">
                  <c:v>6.2939999999999996</c:v>
                </c:pt>
                <c:pt idx="112">
                  <c:v>6.2949999999999999</c:v>
                </c:pt>
                <c:pt idx="113">
                  <c:v>6.2939999999999996</c:v>
                </c:pt>
                <c:pt idx="114">
                  <c:v>6.2949999999999999</c:v>
                </c:pt>
                <c:pt idx="115">
                  <c:v>6.2969999999999997</c:v>
                </c:pt>
                <c:pt idx="116">
                  <c:v>6.2960000000000003</c:v>
                </c:pt>
                <c:pt idx="117">
                  <c:v>6.2969999999999997</c:v>
                </c:pt>
                <c:pt idx="118">
                  <c:v>6.2969999999999997</c:v>
                </c:pt>
                <c:pt idx="119">
                  <c:v>6.2990000000000004</c:v>
                </c:pt>
                <c:pt idx="120">
                  <c:v>6.2990000000000004</c:v>
                </c:pt>
                <c:pt idx="121">
                  <c:v>6.2960000000000003</c:v>
                </c:pt>
                <c:pt idx="122">
                  <c:v>6.2969999999999997</c:v>
                </c:pt>
                <c:pt idx="123">
                  <c:v>6.298</c:v>
                </c:pt>
                <c:pt idx="124">
                  <c:v>6.2990000000000004</c:v>
                </c:pt>
                <c:pt idx="125">
                  <c:v>6.298</c:v>
                </c:pt>
                <c:pt idx="126">
                  <c:v>6.2990000000000004</c:v>
                </c:pt>
                <c:pt idx="127">
                  <c:v>6.2990000000000004</c:v>
                </c:pt>
                <c:pt idx="128">
                  <c:v>6.3010000000000002</c:v>
                </c:pt>
                <c:pt idx="129">
                  <c:v>6.2990000000000004</c:v>
                </c:pt>
                <c:pt idx="130">
                  <c:v>6.2990000000000004</c:v>
                </c:pt>
                <c:pt idx="131">
                  <c:v>6.3</c:v>
                </c:pt>
                <c:pt idx="132">
                  <c:v>6.2990000000000004</c:v>
                </c:pt>
                <c:pt idx="133">
                  <c:v>6.3019999999999996</c:v>
                </c:pt>
                <c:pt idx="134">
                  <c:v>6.3019999999999996</c:v>
                </c:pt>
                <c:pt idx="135">
                  <c:v>6.3010000000000002</c:v>
                </c:pt>
                <c:pt idx="136">
                  <c:v>6.3019999999999996</c:v>
                </c:pt>
                <c:pt idx="137">
                  <c:v>6.3019999999999996</c:v>
                </c:pt>
                <c:pt idx="138">
                  <c:v>6.3029999999999999</c:v>
                </c:pt>
                <c:pt idx="139">
                  <c:v>6.3029999999999999</c:v>
                </c:pt>
                <c:pt idx="140">
                  <c:v>6.3029999999999999</c:v>
                </c:pt>
                <c:pt idx="141">
                  <c:v>6.3040000000000003</c:v>
                </c:pt>
                <c:pt idx="142">
                  <c:v>6.3040000000000003</c:v>
                </c:pt>
                <c:pt idx="143">
                  <c:v>6.3049999999999997</c:v>
                </c:pt>
                <c:pt idx="144">
                  <c:v>6.3049999999999997</c:v>
                </c:pt>
                <c:pt idx="145">
                  <c:v>6.306</c:v>
                </c:pt>
                <c:pt idx="146">
                  <c:v>6.3079999999999998</c:v>
                </c:pt>
                <c:pt idx="147">
                  <c:v>6.3079999999999998</c:v>
                </c:pt>
                <c:pt idx="148">
                  <c:v>6.3079999999999998</c:v>
                </c:pt>
                <c:pt idx="149">
                  <c:v>6.306</c:v>
                </c:pt>
                <c:pt idx="150">
                  <c:v>6.3090000000000002</c:v>
                </c:pt>
                <c:pt idx="151">
                  <c:v>6.3090000000000002</c:v>
                </c:pt>
                <c:pt idx="152">
                  <c:v>6.3079999999999998</c:v>
                </c:pt>
                <c:pt idx="153">
                  <c:v>6.31</c:v>
                </c:pt>
                <c:pt idx="154">
                  <c:v>6.31</c:v>
                </c:pt>
                <c:pt idx="155">
                  <c:v>6.3109999999999999</c:v>
                </c:pt>
                <c:pt idx="156">
                  <c:v>6.3120000000000003</c:v>
                </c:pt>
                <c:pt idx="157">
                  <c:v>6.3140000000000001</c:v>
                </c:pt>
                <c:pt idx="158">
                  <c:v>6.3129999999999997</c:v>
                </c:pt>
                <c:pt idx="159">
                  <c:v>6.3120000000000003</c:v>
                </c:pt>
                <c:pt idx="160">
                  <c:v>6.3150000000000004</c:v>
                </c:pt>
                <c:pt idx="161">
                  <c:v>6.3159999999999998</c:v>
                </c:pt>
                <c:pt idx="162">
                  <c:v>6.3159999999999998</c:v>
                </c:pt>
                <c:pt idx="163">
                  <c:v>6.3170000000000002</c:v>
                </c:pt>
                <c:pt idx="164">
                  <c:v>6.32</c:v>
                </c:pt>
                <c:pt idx="165">
                  <c:v>6.3170000000000002</c:v>
                </c:pt>
                <c:pt idx="166">
                  <c:v>6.3170000000000002</c:v>
                </c:pt>
                <c:pt idx="167">
                  <c:v>6.32</c:v>
                </c:pt>
                <c:pt idx="168">
                  <c:v>6.32</c:v>
                </c:pt>
                <c:pt idx="169">
                  <c:v>6.32</c:v>
                </c:pt>
                <c:pt idx="170">
                  <c:v>6.32</c:v>
                </c:pt>
                <c:pt idx="171">
                  <c:v>6.32</c:v>
                </c:pt>
                <c:pt idx="172">
                  <c:v>6.319</c:v>
                </c:pt>
                <c:pt idx="173">
                  <c:v>6.3209999999999997</c:v>
                </c:pt>
                <c:pt idx="174">
                  <c:v>6.3209999999999997</c:v>
                </c:pt>
                <c:pt idx="175">
                  <c:v>6.32</c:v>
                </c:pt>
                <c:pt idx="176">
                  <c:v>6.3209999999999997</c:v>
                </c:pt>
                <c:pt idx="177">
                  <c:v>6.3230000000000004</c:v>
                </c:pt>
                <c:pt idx="178">
                  <c:v>6.32</c:v>
                </c:pt>
                <c:pt idx="179">
                  <c:v>6.3209999999999997</c:v>
                </c:pt>
                <c:pt idx="180">
                  <c:v>6.3220000000000001</c:v>
                </c:pt>
                <c:pt idx="181">
                  <c:v>6.3239999999999998</c:v>
                </c:pt>
                <c:pt idx="182">
                  <c:v>6.3230000000000004</c:v>
                </c:pt>
                <c:pt idx="183">
                  <c:v>6.3220000000000001</c:v>
                </c:pt>
                <c:pt idx="184">
                  <c:v>6.3239999999999998</c:v>
                </c:pt>
                <c:pt idx="185">
                  <c:v>6.3259999999999996</c:v>
                </c:pt>
                <c:pt idx="186">
                  <c:v>6.3239999999999998</c:v>
                </c:pt>
                <c:pt idx="187">
                  <c:v>6.3259999999999996</c:v>
                </c:pt>
                <c:pt idx="188">
                  <c:v>6.3259999999999996</c:v>
                </c:pt>
                <c:pt idx="189">
                  <c:v>6.327</c:v>
                </c:pt>
                <c:pt idx="190">
                  <c:v>6.3289999999999997</c:v>
                </c:pt>
                <c:pt idx="191">
                  <c:v>6.3310000000000004</c:v>
                </c:pt>
                <c:pt idx="192">
                  <c:v>6.33</c:v>
                </c:pt>
                <c:pt idx="193">
                  <c:v>6.3319999999999999</c:v>
                </c:pt>
                <c:pt idx="194">
                  <c:v>6.3319999999999999</c:v>
                </c:pt>
                <c:pt idx="195">
                  <c:v>6.3330000000000002</c:v>
                </c:pt>
                <c:pt idx="196">
                  <c:v>6.3339999999999996</c:v>
                </c:pt>
                <c:pt idx="197">
                  <c:v>6.3339999999999996</c:v>
                </c:pt>
                <c:pt idx="198">
                  <c:v>6.3360000000000003</c:v>
                </c:pt>
                <c:pt idx="199">
                  <c:v>6.3369999999999997</c:v>
                </c:pt>
                <c:pt idx="200">
                  <c:v>6.3369999999999997</c:v>
                </c:pt>
                <c:pt idx="201">
                  <c:v>6.34</c:v>
                </c:pt>
                <c:pt idx="202">
                  <c:v>6.34</c:v>
                </c:pt>
                <c:pt idx="203">
                  <c:v>6.3410000000000002</c:v>
                </c:pt>
                <c:pt idx="204">
                  <c:v>6.34</c:v>
                </c:pt>
                <c:pt idx="205">
                  <c:v>6.3410000000000002</c:v>
                </c:pt>
                <c:pt idx="206">
                  <c:v>6.3410000000000002</c:v>
                </c:pt>
                <c:pt idx="207">
                  <c:v>6.34</c:v>
                </c:pt>
                <c:pt idx="208">
                  <c:v>6.3419999999999996</c:v>
                </c:pt>
                <c:pt idx="209">
                  <c:v>6.3410000000000002</c:v>
                </c:pt>
                <c:pt idx="210">
                  <c:v>6.3419999999999996</c:v>
                </c:pt>
                <c:pt idx="211">
                  <c:v>6.3449999999999998</c:v>
                </c:pt>
                <c:pt idx="212">
                  <c:v>6.3460000000000001</c:v>
                </c:pt>
                <c:pt idx="213">
                  <c:v>6.3460000000000001</c:v>
                </c:pt>
                <c:pt idx="214">
                  <c:v>6.351</c:v>
                </c:pt>
                <c:pt idx="215">
                  <c:v>6.3529999999999998</c:v>
                </c:pt>
                <c:pt idx="216">
                  <c:v>6.3529999999999998</c:v>
                </c:pt>
                <c:pt idx="217">
                  <c:v>6.3520000000000003</c:v>
                </c:pt>
                <c:pt idx="218">
                  <c:v>6.3520000000000003</c:v>
                </c:pt>
                <c:pt idx="219">
                  <c:v>6.3529999999999998</c:v>
                </c:pt>
                <c:pt idx="220">
                  <c:v>6.3550000000000004</c:v>
                </c:pt>
                <c:pt idx="221">
                  <c:v>6.3550000000000004</c:v>
                </c:pt>
                <c:pt idx="222">
                  <c:v>6.3550000000000004</c:v>
                </c:pt>
                <c:pt idx="223">
                  <c:v>6.3550000000000004</c:v>
                </c:pt>
                <c:pt idx="224">
                  <c:v>6.3550000000000004</c:v>
                </c:pt>
                <c:pt idx="225">
                  <c:v>6.3559999999999999</c:v>
                </c:pt>
                <c:pt idx="226">
                  <c:v>6.3550000000000004</c:v>
                </c:pt>
                <c:pt idx="227">
                  <c:v>6.3570000000000002</c:v>
                </c:pt>
                <c:pt idx="228">
                  <c:v>6.3570000000000002</c:v>
                </c:pt>
                <c:pt idx="229">
                  <c:v>6.3559999999999999</c:v>
                </c:pt>
                <c:pt idx="230">
                  <c:v>6.3559999999999999</c:v>
                </c:pt>
                <c:pt idx="231">
                  <c:v>6.36</c:v>
                </c:pt>
                <c:pt idx="232">
                  <c:v>6.359</c:v>
                </c:pt>
                <c:pt idx="233">
                  <c:v>6.359</c:v>
                </c:pt>
                <c:pt idx="234">
                  <c:v>6.3630000000000004</c:v>
                </c:pt>
                <c:pt idx="235">
                  <c:v>6.3630000000000004</c:v>
                </c:pt>
                <c:pt idx="236">
                  <c:v>6.3630000000000004</c:v>
                </c:pt>
                <c:pt idx="237">
                  <c:v>6.3609999999999998</c:v>
                </c:pt>
                <c:pt idx="238">
                  <c:v>6.3630000000000004</c:v>
                </c:pt>
                <c:pt idx="239">
                  <c:v>6.3659999999999997</c:v>
                </c:pt>
                <c:pt idx="240">
                  <c:v>6.3659999999999997</c:v>
                </c:pt>
                <c:pt idx="241">
                  <c:v>6.37</c:v>
                </c:pt>
                <c:pt idx="242">
                  <c:v>6.3789999999999996</c:v>
                </c:pt>
                <c:pt idx="243">
                  <c:v>6.3780000000000001</c:v>
                </c:pt>
                <c:pt idx="244">
                  <c:v>6.3719999999999999</c:v>
                </c:pt>
                <c:pt idx="245">
                  <c:v>6.3769999999999998</c:v>
                </c:pt>
                <c:pt idx="246">
                  <c:v>6.3769999999999998</c:v>
                </c:pt>
                <c:pt idx="247">
                  <c:v>6.3849999999999998</c:v>
                </c:pt>
                <c:pt idx="248">
                  <c:v>6.3769999999999998</c:v>
                </c:pt>
                <c:pt idx="249">
                  <c:v>6.3819999999999997</c:v>
                </c:pt>
                <c:pt idx="250">
                  <c:v>6.3849999999999998</c:v>
                </c:pt>
                <c:pt idx="251">
                  <c:v>6.3839999999999995</c:v>
                </c:pt>
                <c:pt idx="252">
                  <c:v>6.39</c:v>
                </c:pt>
                <c:pt idx="253">
                  <c:v>6.3929999999999998</c:v>
                </c:pt>
                <c:pt idx="254">
                  <c:v>6.391</c:v>
                </c:pt>
                <c:pt idx="255">
                  <c:v>6.3869999999999996</c:v>
                </c:pt>
                <c:pt idx="256">
                  <c:v>6.3959999999999999</c:v>
                </c:pt>
                <c:pt idx="257">
                  <c:v>6.3959999999999999</c:v>
                </c:pt>
                <c:pt idx="258">
                  <c:v>6.4039999999999999</c:v>
                </c:pt>
                <c:pt idx="259">
                  <c:v>6.4029999999999996</c:v>
                </c:pt>
                <c:pt idx="260">
                  <c:v>6.4019999999999992</c:v>
                </c:pt>
                <c:pt idx="261">
                  <c:v>6.399</c:v>
                </c:pt>
                <c:pt idx="262">
                  <c:v>6.4109999999999996</c:v>
                </c:pt>
                <c:pt idx="263">
                  <c:v>6.4079999999999995</c:v>
                </c:pt>
                <c:pt idx="264">
                  <c:v>6.4079999999999995</c:v>
                </c:pt>
                <c:pt idx="265">
                  <c:v>6.4119999999999999</c:v>
                </c:pt>
                <c:pt idx="266">
                  <c:v>6.4139999999999997</c:v>
                </c:pt>
                <c:pt idx="267">
                  <c:v>6.4159999999999995</c:v>
                </c:pt>
                <c:pt idx="268">
                  <c:v>6.4259999999999993</c:v>
                </c:pt>
                <c:pt idx="269">
                  <c:v>6.4279999999999999</c:v>
                </c:pt>
                <c:pt idx="270">
                  <c:v>6.4319999999999995</c:v>
                </c:pt>
                <c:pt idx="271">
                  <c:v>6.423</c:v>
                </c:pt>
                <c:pt idx="272">
                  <c:v>6.4339999999999993</c:v>
                </c:pt>
                <c:pt idx="273">
                  <c:v>6.4329999999999998</c:v>
                </c:pt>
                <c:pt idx="274">
                  <c:v>6.4329999999999998</c:v>
                </c:pt>
                <c:pt idx="275">
                  <c:v>6.4390000000000001</c:v>
                </c:pt>
                <c:pt idx="276">
                  <c:v>6.4449999999999994</c:v>
                </c:pt>
                <c:pt idx="277">
                  <c:v>6.4429999999999996</c:v>
                </c:pt>
                <c:pt idx="278">
                  <c:v>6.4470000000000001</c:v>
                </c:pt>
                <c:pt idx="279">
                  <c:v>6.4489999999999998</c:v>
                </c:pt>
                <c:pt idx="280">
                  <c:v>6.4459999999999997</c:v>
                </c:pt>
                <c:pt idx="281">
                  <c:v>6.4479999999999995</c:v>
                </c:pt>
                <c:pt idx="282">
                  <c:v>6.4499999999999993</c:v>
                </c:pt>
                <c:pt idx="283">
                  <c:v>6.4559999999999995</c:v>
                </c:pt>
                <c:pt idx="284">
                  <c:v>6.4589999999999996</c:v>
                </c:pt>
                <c:pt idx="285">
                  <c:v>6.4589999999999996</c:v>
                </c:pt>
                <c:pt idx="286">
                  <c:v>6.4649999999999999</c:v>
                </c:pt>
                <c:pt idx="287">
                  <c:v>6.4659999999999993</c:v>
                </c:pt>
                <c:pt idx="288">
                  <c:v>6.4669999999999996</c:v>
                </c:pt>
                <c:pt idx="289">
                  <c:v>6.468</c:v>
                </c:pt>
                <c:pt idx="290">
                  <c:v>6.476</c:v>
                </c:pt>
                <c:pt idx="291">
                  <c:v>6.4829999999999997</c:v>
                </c:pt>
                <c:pt idx="292">
                  <c:v>6.4849999999999994</c:v>
                </c:pt>
                <c:pt idx="293">
                  <c:v>6.4809999999999999</c:v>
                </c:pt>
                <c:pt idx="294">
                  <c:v>6.4870000000000001</c:v>
                </c:pt>
                <c:pt idx="295">
                  <c:v>6.4819999999999993</c:v>
                </c:pt>
                <c:pt idx="296">
                  <c:v>6.4790000000000001</c:v>
                </c:pt>
                <c:pt idx="297">
                  <c:v>6.4769999999999994</c:v>
                </c:pt>
                <c:pt idx="298">
                  <c:v>6.4879999999999995</c:v>
                </c:pt>
                <c:pt idx="299">
                  <c:v>6.4859999999999998</c:v>
                </c:pt>
                <c:pt idx="300">
                  <c:v>6.4859999999999998</c:v>
                </c:pt>
                <c:pt idx="301">
                  <c:v>6.4899999999999993</c:v>
                </c:pt>
                <c:pt idx="302">
                  <c:v>6.4889999999999999</c:v>
                </c:pt>
                <c:pt idx="303">
                  <c:v>6.4899999999999993</c:v>
                </c:pt>
                <c:pt idx="304">
                  <c:v>6.4879999999999995</c:v>
                </c:pt>
                <c:pt idx="305">
                  <c:v>6.4950000000000001</c:v>
                </c:pt>
                <c:pt idx="306">
                  <c:v>6.5009999999999994</c:v>
                </c:pt>
                <c:pt idx="307">
                  <c:v>6.4959999999999996</c:v>
                </c:pt>
                <c:pt idx="308">
                  <c:v>6.5009999999999994</c:v>
                </c:pt>
                <c:pt idx="309">
                  <c:v>6.5030000000000001</c:v>
                </c:pt>
                <c:pt idx="310">
                  <c:v>6.5039999999999996</c:v>
                </c:pt>
                <c:pt idx="311">
                  <c:v>6.5049999999999999</c:v>
                </c:pt>
                <c:pt idx="312">
                  <c:v>6.5110000000000001</c:v>
                </c:pt>
                <c:pt idx="313">
                  <c:v>6.5129999999999999</c:v>
                </c:pt>
                <c:pt idx="314">
                  <c:v>6.5059999999999993</c:v>
                </c:pt>
                <c:pt idx="315">
                  <c:v>6.5169999999999995</c:v>
                </c:pt>
                <c:pt idx="316">
                  <c:v>6.5169999999999995</c:v>
                </c:pt>
                <c:pt idx="317">
                  <c:v>6.5169999999999995</c:v>
                </c:pt>
                <c:pt idx="318">
                  <c:v>6.5129999999999999</c:v>
                </c:pt>
                <c:pt idx="319">
                  <c:v>6.5179999999999998</c:v>
                </c:pt>
                <c:pt idx="320">
                  <c:v>6.5179999999999998</c:v>
                </c:pt>
                <c:pt idx="321">
                  <c:v>6.5149999999999997</c:v>
                </c:pt>
                <c:pt idx="322">
                  <c:v>6.5169999999999995</c:v>
                </c:pt>
                <c:pt idx="323">
                  <c:v>6.5299999999999994</c:v>
                </c:pt>
                <c:pt idx="324">
                  <c:v>6.5329999999999995</c:v>
                </c:pt>
                <c:pt idx="325">
                  <c:v>6.5349999999999993</c:v>
                </c:pt>
                <c:pt idx="326">
                  <c:v>6.5419999999999998</c:v>
                </c:pt>
                <c:pt idx="327">
                  <c:v>6.5369999999999999</c:v>
                </c:pt>
                <c:pt idx="328">
                  <c:v>6.5449999999999999</c:v>
                </c:pt>
                <c:pt idx="329">
                  <c:v>6.5429999999999993</c:v>
                </c:pt>
                <c:pt idx="330">
                  <c:v>6.5359999999999996</c:v>
                </c:pt>
                <c:pt idx="331">
                  <c:v>6.5429999999999993</c:v>
                </c:pt>
                <c:pt idx="332">
                  <c:v>6.548</c:v>
                </c:pt>
                <c:pt idx="333">
                  <c:v>6.5419999999999998</c:v>
                </c:pt>
                <c:pt idx="334">
                  <c:v>6.5529999999999999</c:v>
                </c:pt>
                <c:pt idx="335">
                  <c:v>6.556</c:v>
                </c:pt>
                <c:pt idx="336">
                  <c:v>6.5539999999999994</c:v>
                </c:pt>
                <c:pt idx="337">
                  <c:v>6.5459999999999994</c:v>
                </c:pt>
                <c:pt idx="338">
                  <c:v>6.5569999999999995</c:v>
                </c:pt>
                <c:pt idx="339">
                  <c:v>6.5649999999999995</c:v>
                </c:pt>
                <c:pt idx="340">
                  <c:v>6.5659999999999998</c:v>
                </c:pt>
                <c:pt idx="341">
                  <c:v>6.5569999999999995</c:v>
                </c:pt>
                <c:pt idx="342">
                  <c:v>6.5579999999999998</c:v>
                </c:pt>
                <c:pt idx="343">
                  <c:v>6.5640000000000001</c:v>
                </c:pt>
                <c:pt idx="344">
                  <c:v>6.5569999999999995</c:v>
                </c:pt>
                <c:pt idx="345">
                  <c:v>6.5739999999999998</c:v>
                </c:pt>
                <c:pt idx="346">
                  <c:v>6.5789999999999997</c:v>
                </c:pt>
                <c:pt idx="347">
                  <c:v>6.5649999999999995</c:v>
                </c:pt>
                <c:pt idx="348">
                  <c:v>6.5640000000000001</c:v>
                </c:pt>
                <c:pt idx="349">
                  <c:v>6.5729999999999995</c:v>
                </c:pt>
                <c:pt idx="350">
                  <c:v>6.5759999999999996</c:v>
                </c:pt>
                <c:pt idx="351">
                  <c:v>6.5759999999999996</c:v>
                </c:pt>
                <c:pt idx="352">
                  <c:v>6.5819999999999999</c:v>
                </c:pt>
                <c:pt idx="353">
                  <c:v>6.5699999999999994</c:v>
                </c:pt>
                <c:pt idx="354">
                  <c:v>6.5839999999999996</c:v>
                </c:pt>
                <c:pt idx="355">
                  <c:v>6.5720000000000001</c:v>
                </c:pt>
                <c:pt idx="356">
                  <c:v>6.5909999999999993</c:v>
                </c:pt>
                <c:pt idx="357">
                  <c:v>6.5749999999999993</c:v>
                </c:pt>
                <c:pt idx="358">
                  <c:v>6.5819999999999999</c:v>
                </c:pt>
                <c:pt idx="359">
                  <c:v>6.5859999999999994</c:v>
                </c:pt>
                <c:pt idx="360">
                  <c:v>6.5759999999999996</c:v>
                </c:pt>
                <c:pt idx="361">
                  <c:v>6.58</c:v>
                </c:pt>
                <c:pt idx="362">
                  <c:v>6.5889999999999995</c:v>
                </c:pt>
                <c:pt idx="363">
                  <c:v>6.5969999999999995</c:v>
                </c:pt>
                <c:pt idx="364">
                  <c:v>6.5880000000000001</c:v>
                </c:pt>
                <c:pt idx="365">
                  <c:v>6.5839999999999996</c:v>
                </c:pt>
                <c:pt idx="366">
                  <c:v>6.5909999999999993</c:v>
                </c:pt>
                <c:pt idx="367">
                  <c:v>6.5939999999999994</c:v>
                </c:pt>
                <c:pt idx="368">
                  <c:v>6.5859999999999994</c:v>
                </c:pt>
                <c:pt idx="369">
                  <c:v>6.5859999999999994</c:v>
                </c:pt>
                <c:pt idx="370">
                  <c:v>6.593</c:v>
                </c:pt>
                <c:pt idx="371">
                  <c:v>6.585</c:v>
                </c:pt>
                <c:pt idx="372">
                  <c:v>6.5809999999999995</c:v>
                </c:pt>
                <c:pt idx="373">
                  <c:v>6.5919999999999996</c:v>
                </c:pt>
                <c:pt idx="374">
                  <c:v>6.5979999999999999</c:v>
                </c:pt>
                <c:pt idx="375">
                  <c:v>6.593</c:v>
                </c:pt>
                <c:pt idx="376">
                  <c:v>6.601</c:v>
                </c:pt>
                <c:pt idx="377">
                  <c:v>6.5960000000000001</c:v>
                </c:pt>
                <c:pt idx="378">
                  <c:v>6.601</c:v>
                </c:pt>
                <c:pt idx="379">
                  <c:v>6.5979999999999999</c:v>
                </c:pt>
                <c:pt idx="380">
                  <c:v>6.6109999999999998</c:v>
                </c:pt>
                <c:pt idx="381">
                  <c:v>6.6159999999999997</c:v>
                </c:pt>
                <c:pt idx="382">
                  <c:v>6.6079999999999997</c:v>
                </c:pt>
                <c:pt idx="383">
                  <c:v>6.6040000000000001</c:v>
                </c:pt>
                <c:pt idx="384">
                  <c:v>6.6049999999999995</c:v>
                </c:pt>
                <c:pt idx="385">
                  <c:v>6.6209999999999996</c:v>
                </c:pt>
                <c:pt idx="386">
                  <c:v>6.6159999999999997</c:v>
                </c:pt>
                <c:pt idx="387">
                  <c:v>6.6149999999999993</c:v>
                </c:pt>
                <c:pt idx="388">
                  <c:v>6.6179999999999994</c:v>
                </c:pt>
                <c:pt idx="389">
                  <c:v>6.6149999999999993</c:v>
                </c:pt>
                <c:pt idx="390">
                  <c:v>6.6120000000000001</c:v>
                </c:pt>
                <c:pt idx="391">
                  <c:v>6.6159999999999997</c:v>
                </c:pt>
                <c:pt idx="392">
                  <c:v>6.6209999999999996</c:v>
                </c:pt>
                <c:pt idx="393">
                  <c:v>6.63</c:v>
                </c:pt>
                <c:pt idx="394">
                  <c:v>6.6209999999999996</c:v>
                </c:pt>
                <c:pt idx="395">
                  <c:v>6.6269999999999998</c:v>
                </c:pt>
                <c:pt idx="396">
                  <c:v>6.6239999999999997</c:v>
                </c:pt>
                <c:pt idx="397">
                  <c:v>6.64</c:v>
                </c:pt>
                <c:pt idx="398">
                  <c:v>6.6309999999999993</c:v>
                </c:pt>
                <c:pt idx="399">
                  <c:v>6.6389999999999993</c:v>
                </c:pt>
                <c:pt idx="400">
                  <c:v>6.64</c:v>
                </c:pt>
                <c:pt idx="401">
                  <c:v>6.6309999999999993</c:v>
                </c:pt>
                <c:pt idx="402">
                  <c:v>6.6259999999999994</c:v>
                </c:pt>
                <c:pt idx="403">
                  <c:v>6.6389999999999993</c:v>
                </c:pt>
                <c:pt idx="404">
                  <c:v>6.6369999999999996</c:v>
                </c:pt>
                <c:pt idx="405">
                  <c:v>6.6360000000000001</c:v>
                </c:pt>
                <c:pt idx="406">
                  <c:v>6.6469999999999994</c:v>
                </c:pt>
                <c:pt idx="407">
                  <c:v>6.6509999999999998</c:v>
                </c:pt>
                <c:pt idx="408">
                  <c:v>6.6419999999999995</c:v>
                </c:pt>
                <c:pt idx="409">
                  <c:v>6.6419999999999995</c:v>
                </c:pt>
                <c:pt idx="410">
                  <c:v>6.6549999999999994</c:v>
                </c:pt>
                <c:pt idx="411">
                  <c:v>6.6440000000000001</c:v>
                </c:pt>
                <c:pt idx="412">
                  <c:v>6.6429999999999998</c:v>
                </c:pt>
                <c:pt idx="413">
                  <c:v>6.6579999999999995</c:v>
                </c:pt>
                <c:pt idx="414">
                  <c:v>6.6479999999999997</c:v>
                </c:pt>
                <c:pt idx="415">
                  <c:v>6.6559999999999997</c:v>
                </c:pt>
                <c:pt idx="416">
                  <c:v>6.6499999999999995</c:v>
                </c:pt>
                <c:pt idx="417">
                  <c:v>6.6539999999999999</c:v>
                </c:pt>
                <c:pt idx="418">
                  <c:v>6.6499999999999995</c:v>
                </c:pt>
                <c:pt idx="419">
                  <c:v>6.6539999999999999</c:v>
                </c:pt>
                <c:pt idx="420">
                  <c:v>6.6619999999999999</c:v>
                </c:pt>
                <c:pt idx="421">
                  <c:v>6.657</c:v>
                </c:pt>
                <c:pt idx="422">
                  <c:v>6.673</c:v>
                </c:pt>
                <c:pt idx="423">
                  <c:v>6.6589999999999998</c:v>
                </c:pt>
                <c:pt idx="424">
                  <c:v>6.6639999999999997</c:v>
                </c:pt>
                <c:pt idx="425">
                  <c:v>6.6679999999999993</c:v>
                </c:pt>
                <c:pt idx="426">
                  <c:v>6.6639999999999997</c:v>
                </c:pt>
                <c:pt idx="427">
                  <c:v>6.6769999999999996</c:v>
                </c:pt>
                <c:pt idx="428">
                  <c:v>6.6669999999999998</c:v>
                </c:pt>
                <c:pt idx="429">
                  <c:v>6.6629999999999994</c:v>
                </c:pt>
                <c:pt idx="430">
                  <c:v>6.6779999999999999</c:v>
                </c:pt>
                <c:pt idx="431">
                  <c:v>6.67</c:v>
                </c:pt>
                <c:pt idx="432">
                  <c:v>6.6689999999999996</c:v>
                </c:pt>
                <c:pt idx="433">
                  <c:v>6.6609999999999996</c:v>
                </c:pt>
                <c:pt idx="434">
                  <c:v>6.6629999999999994</c:v>
                </c:pt>
                <c:pt idx="435">
                  <c:v>6.6769999999999996</c:v>
                </c:pt>
                <c:pt idx="436">
                  <c:v>6.6679999999999993</c:v>
                </c:pt>
                <c:pt idx="437">
                  <c:v>6.6749999999999998</c:v>
                </c:pt>
                <c:pt idx="438">
                  <c:v>6.68</c:v>
                </c:pt>
                <c:pt idx="439">
                  <c:v>6.6979999999999995</c:v>
                </c:pt>
                <c:pt idx="440">
                  <c:v>6.6879999999999997</c:v>
                </c:pt>
                <c:pt idx="441">
                  <c:v>6.6909999999999998</c:v>
                </c:pt>
                <c:pt idx="442">
                  <c:v>6.6949999999999994</c:v>
                </c:pt>
                <c:pt idx="443">
                  <c:v>6.7039999999999997</c:v>
                </c:pt>
                <c:pt idx="444">
                  <c:v>6.7039999999999997</c:v>
                </c:pt>
                <c:pt idx="445">
                  <c:v>6.694</c:v>
                </c:pt>
                <c:pt idx="446">
                  <c:v>6.6979999999999995</c:v>
                </c:pt>
                <c:pt idx="447">
                  <c:v>6.6890000000000001</c:v>
                </c:pt>
                <c:pt idx="448">
                  <c:v>6.6909999999999998</c:v>
                </c:pt>
                <c:pt idx="449">
                  <c:v>6.6890000000000001</c:v>
                </c:pt>
                <c:pt idx="450">
                  <c:v>6.702</c:v>
                </c:pt>
                <c:pt idx="451">
                  <c:v>6.6959999999999997</c:v>
                </c:pt>
                <c:pt idx="452">
                  <c:v>6.6959999999999997</c:v>
                </c:pt>
                <c:pt idx="453">
                  <c:v>6.6979999999999995</c:v>
                </c:pt>
                <c:pt idx="454">
                  <c:v>6.702</c:v>
                </c:pt>
                <c:pt idx="455">
                  <c:v>6.7039999999999997</c:v>
                </c:pt>
                <c:pt idx="456">
                  <c:v>6.6989999999999998</c:v>
                </c:pt>
                <c:pt idx="457">
                  <c:v>6.7059999999999995</c:v>
                </c:pt>
                <c:pt idx="458">
                  <c:v>6.7089999999999996</c:v>
                </c:pt>
                <c:pt idx="459">
                  <c:v>6.7089999999999996</c:v>
                </c:pt>
                <c:pt idx="460">
                  <c:v>6.7189999999999994</c:v>
                </c:pt>
                <c:pt idx="461">
                  <c:v>6.71</c:v>
                </c:pt>
                <c:pt idx="462">
                  <c:v>6.6989999999999998</c:v>
                </c:pt>
                <c:pt idx="463">
                  <c:v>6.7059999999999995</c:v>
                </c:pt>
                <c:pt idx="464">
                  <c:v>6.71</c:v>
                </c:pt>
                <c:pt idx="465">
                  <c:v>6.7169999999999996</c:v>
                </c:pt>
                <c:pt idx="466">
                  <c:v>6.7189999999999994</c:v>
                </c:pt>
                <c:pt idx="467">
                  <c:v>6.7149999999999999</c:v>
                </c:pt>
                <c:pt idx="468">
                  <c:v>6.72</c:v>
                </c:pt>
                <c:pt idx="469">
                  <c:v>6.718</c:v>
                </c:pt>
                <c:pt idx="470">
                  <c:v>6.7130000000000001</c:v>
                </c:pt>
                <c:pt idx="471">
                  <c:v>6.7159999999999993</c:v>
                </c:pt>
                <c:pt idx="472">
                  <c:v>6.7160000000000002</c:v>
                </c:pt>
                <c:pt idx="473">
                  <c:v>6.7120000000000006</c:v>
                </c:pt>
                <c:pt idx="474">
                  <c:v>6.7180000000000009</c:v>
                </c:pt>
                <c:pt idx="475">
                  <c:v>6.7150000000000007</c:v>
                </c:pt>
                <c:pt idx="476">
                  <c:v>6.7150000000000007</c:v>
                </c:pt>
                <c:pt idx="477">
                  <c:v>6.7180000000000009</c:v>
                </c:pt>
                <c:pt idx="478">
                  <c:v>6.7169999999999996</c:v>
                </c:pt>
                <c:pt idx="479">
                  <c:v>6.7190000000000003</c:v>
                </c:pt>
                <c:pt idx="480">
                  <c:v>6.7160000000000002</c:v>
                </c:pt>
                <c:pt idx="481">
                  <c:v>6.7169999999999996</c:v>
                </c:pt>
                <c:pt idx="482">
                  <c:v>6.7139999999999995</c:v>
                </c:pt>
                <c:pt idx="483">
                  <c:v>6.7150000000000007</c:v>
                </c:pt>
                <c:pt idx="484">
                  <c:v>6.72</c:v>
                </c:pt>
                <c:pt idx="485">
                  <c:v>6.7160000000000002</c:v>
                </c:pt>
                <c:pt idx="486">
                  <c:v>6.721000000000001</c:v>
                </c:pt>
                <c:pt idx="487">
                  <c:v>6.7220000000000004</c:v>
                </c:pt>
                <c:pt idx="488">
                  <c:v>6.7280000000000006</c:v>
                </c:pt>
                <c:pt idx="489">
                  <c:v>6.726</c:v>
                </c:pt>
                <c:pt idx="490">
                  <c:v>6.7220000000000004</c:v>
                </c:pt>
                <c:pt idx="491">
                  <c:v>6.7239999999999993</c:v>
                </c:pt>
                <c:pt idx="492">
                  <c:v>6.7269999999999994</c:v>
                </c:pt>
                <c:pt idx="493">
                  <c:v>6.7229999999999999</c:v>
                </c:pt>
                <c:pt idx="494">
                  <c:v>6.7229999999999999</c:v>
                </c:pt>
                <c:pt idx="495">
                  <c:v>6.726</c:v>
                </c:pt>
                <c:pt idx="496">
                  <c:v>6.7229999999999999</c:v>
                </c:pt>
                <c:pt idx="497">
                  <c:v>6.726</c:v>
                </c:pt>
                <c:pt idx="498">
                  <c:v>6.7220000000000004</c:v>
                </c:pt>
                <c:pt idx="499">
                  <c:v>6.7269999999999994</c:v>
                </c:pt>
                <c:pt idx="500">
                  <c:v>6.7239999999999993</c:v>
                </c:pt>
                <c:pt idx="501">
                  <c:v>6.7229999999999999</c:v>
                </c:pt>
                <c:pt idx="502">
                  <c:v>6.726</c:v>
                </c:pt>
                <c:pt idx="503">
                  <c:v>6.7239999999999993</c:v>
                </c:pt>
                <c:pt idx="504">
                  <c:v>6.7239999999999993</c:v>
                </c:pt>
                <c:pt idx="505">
                  <c:v>6.7250000000000005</c:v>
                </c:pt>
                <c:pt idx="506">
                  <c:v>6.7220000000000004</c:v>
                </c:pt>
                <c:pt idx="507">
                  <c:v>6.7229999999999999</c:v>
                </c:pt>
                <c:pt idx="508">
                  <c:v>6.7250000000000005</c:v>
                </c:pt>
                <c:pt idx="509">
                  <c:v>6.7290000000000001</c:v>
                </c:pt>
                <c:pt idx="510">
                  <c:v>6.7269999999999994</c:v>
                </c:pt>
                <c:pt idx="511">
                  <c:v>6.726</c:v>
                </c:pt>
                <c:pt idx="512">
                  <c:v>6.7290000000000001</c:v>
                </c:pt>
                <c:pt idx="513">
                  <c:v>6.7290000000000001</c:v>
                </c:pt>
                <c:pt idx="514">
                  <c:v>6.7250000000000005</c:v>
                </c:pt>
                <c:pt idx="515">
                  <c:v>6.726</c:v>
                </c:pt>
                <c:pt idx="516">
                  <c:v>6.7280000000000006</c:v>
                </c:pt>
                <c:pt idx="517">
                  <c:v>6.726</c:v>
                </c:pt>
                <c:pt idx="518">
                  <c:v>6.7269999999999994</c:v>
                </c:pt>
                <c:pt idx="519">
                  <c:v>6.7280000000000006</c:v>
                </c:pt>
                <c:pt idx="520">
                  <c:v>6.726</c:v>
                </c:pt>
                <c:pt idx="521">
                  <c:v>6.7320000000000002</c:v>
                </c:pt>
                <c:pt idx="522">
                  <c:v>6.737000000000001</c:v>
                </c:pt>
                <c:pt idx="523">
                  <c:v>6.7290000000000001</c:v>
                </c:pt>
                <c:pt idx="524">
                  <c:v>6.7299999999999995</c:v>
                </c:pt>
                <c:pt idx="525">
                  <c:v>6.7269999999999994</c:v>
                </c:pt>
                <c:pt idx="526">
                  <c:v>6.7290000000000001</c:v>
                </c:pt>
                <c:pt idx="527">
                  <c:v>6.7320000000000002</c:v>
                </c:pt>
                <c:pt idx="528">
                  <c:v>6.7299999999999995</c:v>
                </c:pt>
                <c:pt idx="529">
                  <c:v>6.7320000000000002</c:v>
                </c:pt>
                <c:pt idx="530">
                  <c:v>6.7340000000000009</c:v>
                </c:pt>
                <c:pt idx="531">
                  <c:v>6.7320000000000002</c:v>
                </c:pt>
                <c:pt idx="532">
                  <c:v>6.7320000000000002</c:v>
                </c:pt>
                <c:pt idx="533">
                  <c:v>6.7310000000000008</c:v>
                </c:pt>
                <c:pt idx="534">
                  <c:v>6.7320000000000002</c:v>
                </c:pt>
                <c:pt idx="535">
                  <c:v>6.7290000000000001</c:v>
                </c:pt>
                <c:pt idx="536">
                  <c:v>6.7320000000000002</c:v>
                </c:pt>
                <c:pt idx="537">
                  <c:v>6.7320000000000002</c:v>
                </c:pt>
                <c:pt idx="538">
                  <c:v>6.7320000000000002</c:v>
                </c:pt>
                <c:pt idx="539">
                  <c:v>6.7350000000000003</c:v>
                </c:pt>
                <c:pt idx="540">
                  <c:v>6.7380000000000004</c:v>
                </c:pt>
                <c:pt idx="541">
                  <c:v>6.7359999999999998</c:v>
                </c:pt>
                <c:pt idx="542">
                  <c:v>6.7359999999999998</c:v>
                </c:pt>
                <c:pt idx="543">
                  <c:v>6.7340000000000009</c:v>
                </c:pt>
                <c:pt idx="544">
                  <c:v>6.7340000000000009</c:v>
                </c:pt>
                <c:pt idx="545">
                  <c:v>6.7320000000000002</c:v>
                </c:pt>
                <c:pt idx="546">
                  <c:v>6.7359999999999998</c:v>
                </c:pt>
                <c:pt idx="547">
                  <c:v>6.7359999999999998</c:v>
                </c:pt>
                <c:pt idx="548">
                  <c:v>6.7380000000000004</c:v>
                </c:pt>
                <c:pt idx="549">
                  <c:v>6.737000000000001</c:v>
                </c:pt>
                <c:pt idx="550">
                  <c:v>6.737000000000001</c:v>
                </c:pt>
                <c:pt idx="551">
                  <c:v>6.7350000000000003</c:v>
                </c:pt>
                <c:pt idx="552">
                  <c:v>6.7359999999999998</c:v>
                </c:pt>
                <c:pt idx="553">
                  <c:v>6.7380000000000004</c:v>
                </c:pt>
                <c:pt idx="554">
                  <c:v>6.7399999999999993</c:v>
                </c:pt>
                <c:pt idx="555">
                  <c:v>6.7340000000000009</c:v>
                </c:pt>
                <c:pt idx="556">
                  <c:v>6.7410000000000005</c:v>
                </c:pt>
                <c:pt idx="557">
                  <c:v>6.7350000000000003</c:v>
                </c:pt>
                <c:pt idx="558">
                  <c:v>6.7380000000000004</c:v>
                </c:pt>
                <c:pt idx="559">
                  <c:v>6.737000000000001</c:v>
                </c:pt>
                <c:pt idx="560">
                  <c:v>6.7389999999999999</c:v>
                </c:pt>
                <c:pt idx="561">
                  <c:v>6.7340000000000009</c:v>
                </c:pt>
                <c:pt idx="562">
                  <c:v>6.7380000000000004</c:v>
                </c:pt>
                <c:pt idx="563">
                  <c:v>6.7410000000000005</c:v>
                </c:pt>
                <c:pt idx="564">
                  <c:v>6.7410000000000005</c:v>
                </c:pt>
                <c:pt idx="565">
                  <c:v>6.7410000000000005</c:v>
                </c:pt>
                <c:pt idx="566">
                  <c:v>6.7450000000000001</c:v>
                </c:pt>
                <c:pt idx="567">
                  <c:v>6.7429999999999994</c:v>
                </c:pt>
                <c:pt idx="568">
                  <c:v>6.742</c:v>
                </c:pt>
                <c:pt idx="569">
                  <c:v>6.7480000000000002</c:v>
                </c:pt>
                <c:pt idx="570">
                  <c:v>6.7399999999999993</c:v>
                </c:pt>
                <c:pt idx="571">
                  <c:v>6.7399999999999993</c:v>
                </c:pt>
                <c:pt idx="572">
                  <c:v>6.742</c:v>
                </c:pt>
                <c:pt idx="573">
                  <c:v>6.7450000000000001</c:v>
                </c:pt>
                <c:pt idx="574">
                  <c:v>6.7440000000000007</c:v>
                </c:pt>
                <c:pt idx="575">
                  <c:v>6.7480000000000002</c:v>
                </c:pt>
                <c:pt idx="576">
                  <c:v>6.7459999999999996</c:v>
                </c:pt>
                <c:pt idx="577">
                  <c:v>6.742</c:v>
                </c:pt>
                <c:pt idx="578">
                  <c:v>6.7480000000000002</c:v>
                </c:pt>
                <c:pt idx="579">
                  <c:v>6.7519999999999998</c:v>
                </c:pt>
                <c:pt idx="580">
                  <c:v>6.7500000000000009</c:v>
                </c:pt>
                <c:pt idx="581">
                  <c:v>6.7570000000000006</c:v>
                </c:pt>
                <c:pt idx="582">
                  <c:v>6.7480000000000002</c:v>
                </c:pt>
                <c:pt idx="583">
                  <c:v>6.7540000000000004</c:v>
                </c:pt>
                <c:pt idx="584">
                  <c:v>6.753000000000001</c:v>
                </c:pt>
                <c:pt idx="585">
                  <c:v>6.753000000000001</c:v>
                </c:pt>
                <c:pt idx="586">
                  <c:v>6.7519999999999998</c:v>
                </c:pt>
                <c:pt idx="587">
                  <c:v>6.753000000000001</c:v>
                </c:pt>
                <c:pt idx="588">
                  <c:v>6.7489999999999997</c:v>
                </c:pt>
                <c:pt idx="589">
                  <c:v>6.753000000000001</c:v>
                </c:pt>
                <c:pt idx="590">
                  <c:v>6.7519999999999998</c:v>
                </c:pt>
                <c:pt idx="591">
                  <c:v>6.7540000000000004</c:v>
                </c:pt>
                <c:pt idx="592">
                  <c:v>6.7540000000000004</c:v>
                </c:pt>
                <c:pt idx="593">
                  <c:v>6.7519999999999998</c:v>
                </c:pt>
                <c:pt idx="594">
                  <c:v>6.7519999999999998</c:v>
                </c:pt>
                <c:pt idx="595">
                  <c:v>6.7519999999999998</c:v>
                </c:pt>
                <c:pt idx="596">
                  <c:v>6.7500000000000009</c:v>
                </c:pt>
                <c:pt idx="597">
                  <c:v>6.7500000000000009</c:v>
                </c:pt>
                <c:pt idx="598">
                  <c:v>6.753000000000001</c:v>
                </c:pt>
                <c:pt idx="599">
                  <c:v>6.7559999999999993</c:v>
                </c:pt>
                <c:pt idx="600">
                  <c:v>6.7559999999999993</c:v>
                </c:pt>
                <c:pt idx="601">
                  <c:v>6.758</c:v>
                </c:pt>
                <c:pt idx="602">
                  <c:v>6.7540000000000004</c:v>
                </c:pt>
                <c:pt idx="603">
                  <c:v>6.7559999999999993</c:v>
                </c:pt>
                <c:pt idx="604">
                  <c:v>6.753000000000001</c:v>
                </c:pt>
                <c:pt idx="605">
                  <c:v>6.7549999999999999</c:v>
                </c:pt>
                <c:pt idx="606">
                  <c:v>6.7559999999999993</c:v>
                </c:pt>
                <c:pt idx="607">
                  <c:v>6.7589999999999995</c:v>
                </c:pt>
                <c:pt idx="608">
                  <c:v>6.7559999999999993</c:v>
                </c:pt>
                <c:pt idx="609">
                  <c:v>6.7559999999999993</c:v>
                </c:pt>
                <c:pt idx="610">
                  <c:v>6.7519999999999998</c:v>
                </c:pt>
                <c:pt idx="611">
                  <c:v>6.7549999999999999</c:v>
                </c:pt>
                <c:pt idx="612">
                  <c:v>6.7559999999999993</c:v>
                </c:pt>
                <c:pt idx="613">
                  <c:v>6.7570000000000006</c:v>
                </c:pt>
                <c:pt idx="614">
                  <c:v>6.753000000000001</c:v>
                </c:pt>
                <c:pt idx="615">
                  <c:v>6.7500000000000009</c:v>
                </c:pt>
                <c:pt idx="616">
                  <c:v>6.753000000000001</c:v>
                </c:pt>
                <c:pt idx="617">
                  <c:v>6.7540000000000004</c:v>
                </c:pt>
                <c:pt idx="618">
                  <c:v>6.7549999999999999</c:v>
                </c:pt>
                <c:pt idx="619">
                  <c:v>6.7540000000000004</c:v>
                </c:pt>
                <c:pt idx="620">
                  <c:v>6.7540000000000004</c:v>
                </c:pt>
                <c:pt idx="621">
                  <c:v>6.7559999999999993</c:v>
                </c:pt>
                <c:pt idx="622">
                  <c:v>6.753000000000001</c:v>
                </c:pt>
                <c:pt idx="623">
                  <c:v>6.7540000000000004</c:v>
                </c:pt>
                <c:pt idx="624">
                  <c:v>6.7570000000000006</c:v>
                </c:pt>
                <c:pt idx="625">
                  <c:v>6.7570000000000006</c:v>
                </c:pt>
                <c:pt idx="626">
                  <c:v>6.7570000000000006</c:v>
                </c:pt>
                <c:pt idx="627">
                  <c:v>6.758</c:v>
                </c:pt>
                <c:pt idx="628">
                  <c:v>6.758</c:v>
                </c:pt>
                <c:pt idx="629">
                  <c:v>6.7559999999999993</c:v>
                </c:pt>
                <c:pt idx="630">
                  <c:v>6.7570000000000006</c:v>
                </c:pt>
                <c:pt idx="631">
                  <c:v>6.7589999999999995</c:v>
                </c:pt>
                <c:pt idx="632">
                  <c:v>6.758</c:v>
                </c:pt>
                <c:pt idx="633">
                  <c:v>6.7589999999999995</c:v>
                </c:pt>
                <c:pt idx="634">
                  <c:v>6.7589999999999995</c:v>
                </c:pt>
                <c:pt idx="635">
                  <c:v>6.7610000000000001</c:v>
                </c:pt>
                <c:pt idx="636">
                  <c:v>6.7630000000000008</c:v>
                </c:pt>
                <c:pt idx="637">
                  <c:v>6.7600000000000007</c:v>
                </c:pt>
                <c:pt idx="638">
                  <c:v>6.7570000000000006</c:v>
                </c:pt>
                <c:pt idx="639">
                  <c:v>6.7549999999999999</c:v>
                </c:pt>
                <c:pt idx="640">
                  <c:v>6.7559999999999993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44-4840-988C-21C95867C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789672"/>
        <c:axId val="532783440"/>
      </c:scatterChart>
      <c:scatterChart>
        <c:scatterStyle val="lineMarker"/>
        <c:varyColors val="0"/>
        <c:ser>
          <c:idx val="1"/>
          <c:order val="1"/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Sheet1!$A$8:$A$648</c:f>
              <c:numCache>
                <c:formatCode>h:mm</c:formatCode>
                <c:ptCount val="641"/>
                <c:pt idx="0">
                  <c:v>0.336979166666666</c:v>
                </c:pt>
                <c:pt idx="1">
                  <c:v>0.33750000000000002</c:v>
                </c:pt>
                <c:pt idx="2">
                  <c:v>0.33802083333333299</c:v>
                </c:pt>
                <c:pt idx="3">
                  <c:v>0.33854166666666602</c:v>
                </c:pt>
                <c:pt idx="4">
                  <c:v>0.33906249999999999</c:v>
                </c:pt>
                <c:pt idx="5">
                  <c:v>0.33958333333333302</c:v>
                </c:pt>
                <c:pt idx="6">
                  <c:v>0.34010416666666599</c:v>
                </c:pt>
                <c:pt idx="7">
                  <c:v>0.34062500000000001</c:v>
                </c:pt>
                <c:pt idx="8">
                  <c:v>0.34114583333333298</c:v>
                </c:pt>
                <c:pt idx="9">
                  <c:v>0.34166666666666601</c:v>
                </c:pt>
                <c:pt idx="10">
                  <c:v>0.34218749999999898</c:v>
                </c:pt>
                <c:pt idx="11">
                  <c:v>0.342708333333333</c:v>
                </c:pt>
                <c:pt idx="12">
                  <c:v>0.34322916666666597</c:v>
                </c:pt>
                <c:pt idx="13">
                  <c:v>0.343749999999999</c:v>
                </c:pt>
                <c:pt idx="14">
                  <c:v>0.34427083333333303</c:v>
                </c:pt>
                <c:pt idx="15">
                  <c:v>0.344791666666666</c:v>
                </c:pt>
                <c:pt idx="16">
                  <c:v>0.34531249999999902</c:v>
                </c:pt>
                <c:pt idx="17">
                  <c:v>0.34583333333333299</c:v>
                </c:pt>
                <c:pt idx="18">
                  <c:v>0.34635416666666602</c:v>
                </c:pt>
                <c:pt idx="19">
                  <c:v>0.34687499999999899</c:v>
                </c:pt>
                <c:pt idx="20">
                  <c:v>0.34739583333333302</c:v>
                </c:pt>
                <c:pt idx="21">
                  <c:v>0.34791666666666599</c:v>
                </c:pt>
                <c:pt idx="22">
                  <c:v>0.34843749999999901</c:v>
                </c:pt>
                <c:pt idx="23">
                  <c:v>0.34895833333333198</c:v>
                </c:pt>
                <c:pt idx="24">
                  <c:v>0.34947916666666601</c:v>
                </c:pt>
                <c:pt idx="25">
                  <c:v>0.34999999999999898</c:v>
                </c:pt>
                <c:pt idx="26">
                  <c:v>0.350520833333332</c:v>
                </c:pt>
                <c:pt idx="27">
                  <c:v>0.35104166666666597</c:v>
                </c:pt>
                <c:pt idx="28">
                  <c:v>0.351562499999999</c:v>
                </c:pt>
                <c:pt idx="29">
                  <c:v>0.35208333333333203</c:v>
                </c:pt>
                <c:pt idx="30">
                  <c:v>0.352604166666665</c:v>
                </c:pt>
                <c:pt idx="31">
                  <c:v>0.35312499999999902</c:v>
                </c:pt>
                <c:pt idx="32">
                  <c:v>0.35364583333333199</c:v>
                </c:pt>
                <c:pt idx="33">
                  <c:v>0.35416666666666502</c:v>
                </c:pt>
                <c:pt idx="34">
                  <c:v>0.35468749999999899</c:v>
                </c:pt>
                <c:pt idx="35">
                  <c:v>0.35520833333333202</c:v>
                </c:pt>
                <c:pt idx="36">
                  <c:v>0.35572916666666499</c:v>
                </c:pt>
                <c:pt idx="37">
                  <c:v>0.35624999999999901</c:v>
                </c:pt>
                <c:pt idx="38">
                  <c:v>0.35677083333333198</c:v>
                </c:pt>
                <c:pt idx="39">
                  <c:v>0.35729166666666501</c:v>
                </c:pt>
                <c:pt idx="40">
                  <c:v>0.35781249999999898</c:v>
                </c:pt>
                <c:pt idx="41">
                  <c:v>0.358333333333332</c:v>
                </c:pt>
                <c:pt idx="42">
                  <c:v>0.35885416666666498</c:v>
                </c:pt>
                <c:pt idx="43">
                  <c:v>0.359374999999999</c:v>
                </c:pt>
                <c:pt idx="44">
                  <c:v>0.35989583333333203</c:v>
                </c:pt>
                <c:pt idx="45">
                  <c:v>0.360416666666665</c:v>
                </c:pt>
                <c:pt idx="46">
                  <c:v>0.36093749999999802</c:v>
                </c:pt>
                <c:pt idx="47">
                  <c:v>0.36145833333333199</c:v>
                </c:pt>
                <c:pt idx="48">
                  <c:v>0.36197916666666502</c:v>
                </c:pt>
                <c:pt idx="49">
                  <c:v>0.36249999999999799</c:v>
                </c:pt>
                <c:pt idx="50">
                  <c:v>0.36302083333333202</c:v>
                </c:pt>
                <c:pt idx="51">
                  <c:v>0.36354166666666499</c:v>
                </c:pt>
                <c:pt idx="52">
                  <c:v>0.36406249999999801</c:v>
                </c:pt>
                <c:pt idx="53">
                  <c:v>0.36458333333333198</c:v>
                </c:pt>
                <c:pt idx="54">
                  <c:v>0.36510416666666501</c:v>
                </c:pt>
                <c:pt idx="55">
                  <c:v>0.36562499999999798</c:v>
                </c:pt>
                <c:pt idx="56">
                  <c:v>0.36614583333333101</c:v>
                </c:pt>
                <c:pt idx="57">
                  <c:v>0.36666666666666498</c:v>
                </c:pt>
                <c:pt idx="58">
                  <c:v>0.367187499999998</c:v>
                </c:pt>
                <c:pt idx="59">
                  <c:v>0.36770833333333097</c:v>
                </c:pt>
                <c:pt idx="60">
                  <c:v>0.368229166666665</c:v>
                </c:pt>
                <c:pt idx="61">
                  <c:v>0.36874999999999802</c:v>
                </c:pt>
                <c:pt idx="62">
                  <c:v>0.36927083333333099</c:v>
                </c:pt>
                <c:pt idx="63">
                  <c:v>0.36979166666666502</c:v>
                </c:pt>
                <c:pt idx="64">
                  <c:v>0.37031249999999799</c:v>
                </c:pt>
                <c:pt idx="65">
                  <c:v>0.37083333333333102</c:v>
                </c:pt>
                <c:pt idx="66">
                  <c:v>0.37135416666666499</c:v>
                </c:pt>
                <c:pt idx="67">
                  <c:v>0.37187499999999801</c:v>
                </c:pt>
                <c:pt idx="68">
                  <c:v>0.37239583333333098</c:v>
                </c:pt>
                <c:pt idx="69">
                  <c:v>0.37291666666666401</c:v>
                </c:pt>
                <c:pt idx="70">
                  <c:v>0.37343749999999798</c:v>
                </c:pt>
                <c:pt idx="71">
                  <c:v>0.37395833333333101</c:v>
                </c:pt>
                <c:pt idx="72">
                  <c:v>0.37447916666666398</c:v>
                </c:pt>
                <c:pt idx="73">
                  <c:v>0.374999999999998</c:v>
                </c:pt>
                <c:pt idx="74">
                  <c:v>0.37552083333333097</c:v>
                </c:pt>
                <c:pt idx="75">
                  <c:v>0.376041666666664</c:v>
                </c:pt>
                <c:pt idx="76">
                  <c:v>0.37656249999999802</c:v>
                </c:pt>
                <c:pt idx="77">
                  <c:v>0.37708333333333099</c:v>
                </c:pt>
                <c:pt idx="78">
                  <c:v>0.37760416666666402</c:v>
                </c:pt>
                <c:pt idx="79">
                  <c:v>0.37812499999999699</c:v>
                </c:pt>
                <c:pt idx="80">
                  <c:v>0.37864583333333102</c:v>
                </c:pt>
                <c:pt idx="81">
                  <c:v>0.37916666666666399</c:v>
                </c:pt>
                <c:pt idx="82">
                  <c:v>0.37968749999999701</c:v>
                </c:pt>
                <c:pt idx="83">
                  <c:v>0.38020833333333098</c:v>
                </c:pt>
                <c:pt idx="84">
                  <c:v>0.38072916666666401</c:v>
                </c:pt>
                <c:pt idx="85">
                  <c:v>0.38124999999999698</c:v>
                </c:pt>
                <c:pt idx="86">
                  <c:v>0.38177083333333101</c:v>
                </c:pt>
                <c:pt idx="87">
                  <c:v>0.38229166666666398</c:v>
                </c:pt>
                <c:pt idx="88">
                  <c:v>0.382812499999997</c:v>
                </c:pt>
                <c:pt idx="89">
                  <c:v>0.38333333333333097</c:v>
                </c:pt>
                <c:pt idx="90">
                  <c:v>0.383854166666664</c:v>
                </c:pt>
                <c:pt idx="91">
                  <c:v>0.38437499999999702</c:v>
                </c:pt>
                <c:pt idx="92">
                  <c:v>0.38489583333333</c:v>
                </c:pt>
                <c:pt idx="93">
                  <c:v>0.38541666666666402</c:v>
                </c:pt>
                <c:pt idx="94">
                  <c:v>0.38593749999999699</c:v>
                </c:pt>
                <c:pt idx="95">
                  <c:v>0.38645833333333002</c:v>
                </c:pt>
                <c:pt idx="96">
                  <c:v>0.38697916666666399</c:v>
                </c:pt>
                <c:pt idx="97">
                  <c:v>0.38749999999999701</c:v>
                </c:pt>
                <c:pt idx="98">
                  <c:v>0.38802083333332998</c:v>
                </c:pt>
                <c:pt idx="99">
                  <c:v>0.38854166666666401</c:v>
                </c:pt>
                <c:pt idx="100">
                  <c:v>0.38906249999999698</c:v>
                </c:pt>
                <c:pt idx="101">
                  <c:v>0.38958333333333001</c:v>
                </c:pt>
                <c:pt idx="102">
                  <c:v>0.39010416666666298</c:v>
                </c:pt>
                <c:pt idx="103">
                  <c:v>0.390624999999997</c:v>
                </c:pt>
                <c:pt idx="104">
                  <c:v>0.39114583333332997</c:v>
                </c:pt>
                <c:pt idx="105">
                  <c:v>0.391666666666663</c:v>
                </c:pt>
                <c:pt idx="106">
                  <c:v>0.39218749999999702</c:v>
                </c:pt>
                <c:pt idx="107">
                  <c:v>0.39270833333333</c:v>
                </c:pt>
                <c:pt idx="108">
                  <c:v>0.39322916666666302</c:v>
                </c:pt>
                <c:pt idx="109">
                  <c:v>0.39374999999999599</c:v>
                </c:pt>
                <c:pt idx="110">
                  <c:v>0.39427083333333002</c:v>
                </c:pt>
                <c:pt idx="111">
                  <c:v>0.39479166666666299</c:v>
                </c:pt>
                <c:pt idx="112">
                  <c:v>0.39531249999999601</c:v>
                </c:pt>
                <c:pt idx="113">
                  <c:v>0.39583333333332998</c:v>
                </c:pt>
                <c:pt idx="114">
                  <c:v>0.39635416666666301</c:v>
                </c:pt>
                <c:pt idx="115">
                  <c:v>0.39687499999999598</c:v>
                </c:pt>
                <c:pt idx="116">
                  <c:v>0.39739583333333001</c:v>
                </c:pt>
                <c:pt idx="117">
                  <c:v>0.39791666666666298</c:v>
                </c:pt>
                <c:pt idx="118">
                  <c:v>0.398437499999996</c:v>
                </c:pt>
                <c:pt idx="119">
                  <c:v>0.39895833333332997</c:v>
                </c:pt>
                <c:pt idx="120">
                  <c:v>0.399479166666663</c:v>
                </c:pt>
                <c:pt idx="121">
                  <c:v>0.39999999999999603</c:v>
                </c:pt>
                <c:pt idx="122">
                  <c:v>0.400520833333329</c:v>
                </c:pt>
                <c:pt idx="123">
                  <c:v>0.40104166666666302</c:v>
                </c:pt>
                <c:pt idx="124">
                  <c:v>0.40156249999999599</c:v>
                </c:pt>
                <c:pt idx="125">
                  <c:v>0.40208333333332902</c:v>
                </c:pt>
                <c:pt idx="126">
                  <c:v>0.40260416666666299</c:v>
                </c:pt>
                <c:pt idx="127">
                  <c:v>0.40312499999999601</c:v>
                </c:pt>
                <c:pt idx="128">
                  <c:v>0.40364583333332898</c:v>
                </c:pt>
                <c:pt idx="129">
                  <c:v>0.40416666666666301</c:v>
                </c:pt>
                <c:pt idx="130">
                  <c:v>0.40468749999999598</c:v>
                </c:pt>
                <c:pt idx="131">
                  <c:v>0.40520833333332901</c:v>
                </c:pt>
                <c:pt idx="132">
                  <c:v>0.40572916666666298</c:v>
                </c:pt>
                <c:pt idx="133">
                  <c:v>0.406249999999996</c:v>
                </c:pt>
                <c:pt idx="134">
                  <c:v>0.40677083333332897</c:v>
                </c:pt>
                <c:pt idx="135">
                  <c:v>0.407291666666662</c:v>
                </c:pt>
                <c:pt idx="136">
                  <c:v>0.40781249999999603</c:v>
                </c:pt>
                <c:pt idx="137">
                  <c:v>0.408333333333329</c:v>
                </c:pt>
                <c:pt idx="138">
                  <c:v>0.40885416666666202</c:v>
                </c:pt>
                <c:pt idx="139">
                  <c:v>0.40937499999999599</c:v>
                </c:pt>
                <c:pt idx="140">
                  <c:v>0.40989583333332902</c:v>
                </c:pt>
                <c:pt idx="141">
                  <c:v>0.41041666666666199</c:v>
                </c:pt>
                <c:pt idx="142">
                  <c:v>0.41093749999999601</c:v>
                </c:pt>
                <c:pt idx="143">
                  <c:v>0.41145833333332898</c:v>
                </c:pt>
                <c:pt idx="144">
                  <c:v>0.41197916666666201</c:v>
                </c:pt>
                <c:pt idx="145">
                  <c:v>0.41249999999999598</c:v>
                </c:pt>
                <c:pt idx="146">
                  <c:v>0.41302083333332901</c:v>
                </c:pt>
                <c:pt idx="147">
                  <c:v>0.41354166666666198</c:v>
                </c:pt>
                <c:pt idx="148">
                  <c:v>0.414062499999995</c:v>
                </c:pt>
                <c:pt idx="149">
                  <c:v>0.41458333333332897</c:v>
                </c:pt>
                <c:pt idx="150">
                  <c:v>0.415104166666662</c:v>
                </c:pt>
                <c:pt idx="151">
                  <c:v>0.41562499999999503</c:v>
                </c:pt>
                <c:pt idx="152">
                  <c:v>0.416145833333329</c:v>
                </c:pt>
                <c:pt idx="153">
                  <c:v>0.41666666666666202</c:v>
                </c:pt>
                <c:pt idx="154">
                  <c:v>0.41718749999999499</c:v>
                </c:pt>
                <c:pt idx="155">
                  <c:v>0.41770833333332902</c:v>
                </c:pt>
                <c:pt idx="156">
                  <c:v>0.41822916666666199</c:v>
                </c:pt>
                <c:pt idx="157">
                  <c:v>0.41874999999999502</c:v>
                </c:pt>
                <c:pt idx="158">
                  <c:v>0.41927083333332799</c:v>
                </c:pt>
                <c:pt idx="159">
                  <c:v>0.41979166666666201</c:v>
                </c:pt>
                <c:pt idx="160">
                  <c:v>0.42031249999999498</c:v>
                </c:pt>
                <c:pt idx="161">
                  <c:v>0.42083333333332801</c:v>
                </c:pt>
                <c:pt idx="162">
                  <c:v>0.42135416666666198</c:v>
                </c:pt>
                <c:pt idx="163">
                  <c:v>0.421874999999995</c:v>
                </c:pt>
                <c:pt idx="164">
                  <c:v>0.42239583333332797</c:v>
                </c:pt>
                <c:pt idx="165">
                  <c:v>0.422916666666662</c:v>
                </c:pt>
                <c:pt idx="166">
                  <c:v>0.42343749999999503</c:v>
                </c:pt>
                <c:pt idx="167">
                  <c:v>0.423958333333328</c:v>
                </c:pt>
                <c:pt idx="168">
                  <c:v>0.42447916666666202</c:v>
                </c:pt>
                <c:pt idx="169">
                  <c:v>0.42499999999999499</c:v>
                </c:pt>
                <c:pt idx="170">
                  <c:v>0.42552083333332802</c:v>
                </c:pt>
                <c:pt idx="171">
                  <c:v>0.42604166666666099</c:v>
                </c:pt>
                <c:pt idx="172">
                  <c:v>0.42656249999999502</c:v>
                </c:pt>
                <c:pt idx="173">
                  <c:v>0.42708333333332799</c:v>
                </c:pt>
                <c:pt idx="174">
                  <c:v>0.42760416666666101</c:v>
                </c:pt>
                <c:pt idx="175">
                  <c:v>0.42812499999999498</c:v>
                </c:pt>
                <c:pt idx="176">
                  <c:v>0.42864583333332801</c:v>
                </c:pt>
                <c:pt idx="177">
                  <c:v>0.42916666666666098</c:v>
                </c:pt>
                <c:pt idx="178">
                  <c:v>0.429687499999995</c:v>
                </c:pt>
                <c:pt idx="179">
                  <c:v>0.43020833333332797</c:v>
                </c:pt>
                <c:pt idx="180">
                  <c:v>0.430729166666661</c:v>
                </c:pt>
                <c:pt idx="181">
                  <c:v>0.43124999999999403</c:v>
                </c:pt>
                <c:pt idx="182">
                  <c:v>0.431770833333328</c:v>
                </c:pt>
                <c:pt idx="183">
                  <c:v>0.43229166666666102</c:v>
                </c:pt>
                <c:pt idx="184">
                  <c:v>0.43281249999999399</c:v>
                </c:pt>
                <c:pt idx="185">
                  <c:v>0.43333333333332802</c:v>
                </c:pt>
                <c:pt idx="186">
                  <c:v>0.43385416666666099</c:v>
                </c:pt>
                <c:pt idx="187">
                  <c:v>0.43437499999999402</c:v>
                </c:pt>
                <c:pt idx="188">
                  <c:v>0.43489583333332699</c:v>
                </c:pt>
                <c:pt idx="189">
                  <c:v>0.43541666666666101</c:v>
                </c:pt>
                <c:pt idx="190">
                  <c:v>0.43593749999999398</c:v>
                </c:pt>
                <c:pt idx="191">
                  <c:v>0.43645833333332701</c:v>
                </c:pt>
                <c:pt idx="192">
                  <c:v>0.43697916666665998</c:v>
                </c:pt>
                <c:pt idx="193">
                  <c:v>0.437499999999994</c:v>
                </c:pt>
                <c:pt idx="194">
                  <c:v>0.43802083333332698</c:v>
                </c:pt>
                <c:pt idx="195">
                  <c:v>0.43854166666666</c:v>
                </c:pt>
                <c:pt idx="196">
                  <c:v>0.43906249999999403</c:v>
                </c:pt>
                <c:pt idx="197">
                  <c:v>0.439583333333327</c:v>
                </c:pt>
                <c:pt idx="198">
                  <c:v>0.44010416666666002</c:v>
                </c:pt>
                <c:pt idx="199">
                  <c:v>0.44062499999999399</c:v>
                </c:pt>
                <c:pt idx="200">
                  <c:v>0.44114583333332702</c:v>
                </c:pt>
                <c:pt idx="201">
                  <c:v>0.44166666666665999</c:v>
                </c:pt>
                <c:pt idx="202">
                  <c:v>0.44218749999999302</c:v>
                </c:pt>
                <c:pt idx="203">
                  <c:v>0.44270833333332699</c:v>
                </c:pt>
                <c:pt idx="204">
                  <c:v>0.44322916666666001</c:v>
                </c:pt>
                <c:pt idx="205">
                  <c:v>0.44374999999999298</c:v>
                </c:pt>
                <c:pt idx="206">
                  <c:v>0.44427083333332701</c:v>
                </c:pt>
                <c:pt idx="207">
                  <c:v>0.44479166666665998</c:v>
                </c:pt>
                <c:pt idx="208">
                  <c:v>0.44531249999999301</c:v>
                </c:pt>
                <c:pt idx="209">
                  <c:v>0.44583333333332698</c:v>
                </c:pt>
                <c:pt idx="210">
                  <c:v>0.44635416666666</c:v>
                </c:pt>
                <c:pt idx="211">
                  <c:v>0.44687499999999297</c:v>
                </c:pt>
                <c:pt idx="212">
                  <c:v>0.447395833333327</c:v>
                </c:pt>
                <c:pt idx="213">
                  <c:v>0.44791666666666002</c:v>
                </c:pt>
                <c:pt idx="214">
                  <c:v>0.44843749999999299</c:v>
                </c:pt>
                <c:pt idx="215">
                  <c:v>0.44895833333332602</c:v>
                </c:pt>
                <c:pt idx="216">
                  <c:v>0.44947916666665999</c:v>
                </c:pt>
                <c:pt idx="217">
                  <c:v>0.44999999999999302</c:v>
                </c:pt>
                <c:pt idx="218">
                  <c:v>0.45052083333332599</c:v>
                </c:pt>
                <c:pt idx="219">
                  <c:v>0.45104166666666001</c:v>
                </c:pt>
                <c:pt idx="220">
                  <c:v>0.45156249999999298</c:v>
                </c:pt>
                <c:pt idx="221">
                  <c:v>0.45208333333332601</c:v>
                </c:pt>
                <c:pt idx="222">
                  <c:v>0.45260416666665998</c:v>
                </c:pt>
                <c:pt idx="223">
                  <c:v>0.45312499999999301</c:v>
                </c:pt>
                <c:pt idx="224">
                  <c:v>0.45364583333332598</c:v>
                </c:pt>
                <c:pt idx="225">
                  <c:v>0.454166666666659</c:v>
                </c:pt>
                <c:pt idx="226">
                  <c:v>0.45468749999999297</c:v>
                </c:pt>
                <c:pt idx="227">
                  <c:v>0.455208333333326</c:v>
                </c:pt>
                <c:pt idx="228">
                  <c:v>0.45572916666665902</c:v>
                </c:pt>
                <c:pt idx="229">
                  <c:v>0.45624999999999299</c:v>
                </c:pt>
                <c:pt idx="230">
                  <c:v>0.45677083333332602</c:v>
                </c:pt>
                <c:pt idx="231">
                  <c:v>0.45729166666665899</c:v>
                </c:pt>
                <c:pt idx="232">
                  <c:v>0.45781249999999302</c:v>
                </c:pt>
                <c:pt idx="233">
                  <c:v>0.45833333333332599</c:v>
                </c:pt>
                <c:pt idx="234">
                  <c:v>0.45885416666665901</c:v>
                </c:pt>
                <c:pt idx="235">
                  <c:v>0.45937499999999298</c:v>
                </c:pt>
                <c:pt idx="236">
                  <c:v>0.45989583333332601</c:v>
                </c:pt>
                <c:pt idx="237">
                  <c:v>0.46041666666665898</c:v>
                </c:pt>
                <c:pt idx="238">
                  <c:v>0.46093749999999201</c:v>
                </c:pt>
                <c:pt idx="239">
                  <c:v>0.46145833333332598</c:v>
                </c:pt>
                <c:pt idx="240">
                  <c:v>0.461979166666659</c:v>
                </c:pt>
                <c:pt idx="241">
                  <c:v>0.46249999999999197</c:v>
                </c:pt>
                <c:pt idx="242">
                  <c:v>0.463020833333326</c:v>
                </c:pt>
                <c:pt idx="243">
                  <c:v>0.46354166666665902</c:v>
                </c:pt>
                <c:pt idx="244">
                  <c:v>0.464062499999992</c:v>
                </c:pt>
                <c:pt idx="245">
                  <c:v>0.46458333333332602</c:v>
                </c:pt>
                <c:pt idx="246">
                  <c:v>0.46510416666665899</c:v>
                </c:pt>
                <c:pt idx="247">
                  <c:v>0.46562499999999202</c:v>
                </c:pt>
                <c:pt idx="248">
                  <c:v>0.46614583333332499</c:v>
                </c:pt>
                <c:pt idx="249">
                  <c:v>0.46666666666665901</c:v>
                </c:pt>
                <c:pt idx="250">
                  <c:v>0.46718749999999198</c:v>
                </c:pt>
                <c:pt idx="251">
                  <c:v>0.46770833333332501</c:v>
                </c:pt>
                <c:pt idx="252">
                  <c:v>0.46822916666665898</c:v>
                </c:pt>
                <c:pt idx="253">
                  <c:v>0.46874999999999201</c:v>
                </c:pt>
                <c:pt idx="254">
                  <c:v>0.46927083333332498</c:v>
                </c:pt>
                <c:pt idx="255">
                  <c:v>0.469791666666659</c:v>
                </c:pt>
                <c:pt idx="256">
                  <c:v>0.47031249999999197</c:v>
                </c:pt>
                <c:pt idx="257">
                  <c:v>0.470833333333325</c:v>
                </c:pt>
                <c:pt idx="258">
                  <c:v>0.47135416666665803</c:v>
                </c:pt>
                <c:pt idx="259">
                  <c:v>0.471874999999992</c:v>
                </c:pt>
                <c:pt idx="260">
                  <c:v>0.47239583333332502</c:v>
                </c:pt>
                <c:pt idx="261">
                  <c:v>0.47291666666665799</c:v>
                </c:pt>
                <c:pt idx="262">
                  <c:v>0.47343749999999202</c:v>
                </c:pt>
                <c:pt idx="263">
                  <c:v>0.47395833333332499</c:v>
                </c:pt>
                <c:pt idx="264">
                  <c:v>0.47447916666665801</c:v>
                </c:pt>
                <c:pt idx="265">
                  <c:v>0.47499999999999198</c:v>
                </c:pt>
                <c:pt idx="266">
                  <c:v>0.47552083333332501</c:v>
                </c:pt>
                <c:pt idx="267">
                  <c:v>0.47604166666665798</c:v>
                </c:pt>
                <c:pt idx="268">
                  <c:v>0.47656249999999201</c:v>
                </c:pt>
                <c:pt idx="269">
                  <c:v>0.47708333333332498</c:v>
                </c:pt>
                <c:pt idx="270">
                  <c:v>0.477604166666658</c:v>
                </c:pt>
                <c:pt idx="271">
                  <c:v>0.47812499999999097</c:v>
                </c:pt>
                <c:pt idx="272">
                  <c:v>0.478645833333325</c:v>
                </c:pt>
                <c:pt idx="273">
                  <c:v>0.47916666666665803</c:v>
                </c:pt>
                <c:pt idx="274">
                  <c:v>0.479687499999991</c:v>
                </c:pt>
                <c:pt idx="275">
                  <c:v>0.48020833333332502</c:v>
                </c:pt>
                <c:pt idx="276">
                  <c:v>0.48072916666665799</c:v>
                </c:pt>
                <c:pt idx="277">
                  <c:v>0.48124999999999102</c:v>
                </c:pt>
                <c:pt idx="278">
                  <c:v>0.48177083333332499</c:v>
                </c:pt>
                <c:pt idx="279">
                  <c:v>0.48229166666665801</c:v>
                </c:pt>
                <c:pt idx="280">
                  <c:v>0.48281249999999098</c:v>
                </c:pt>
                <c:pt idx="281">
                  <c:v>0.48333333333332401</c:v>
                </c:pt>
                <c:pt idx="282">
                  <c:v>0.48385416666665798</c:v>
                </c:pt>
                <c:pt idx="283">
                  <c:v>0.48437499999999101</c:v>
                </c:pt>
                <c:pt idx="284">
                  <c:v>0.48489583333332398</c:v>
                </c:pt>
                <c:pt idx="285">
                  <c:v>0.485416666666658</c:v>
                </c:pt>
                <c:pt idx="286">
                  <c:v>0.48593749999999097</c:v>
                </c:pt>
                <c:pt idx="287">
                  <c:v>0.486458333333324</c:v>
                </c:pt>
                <c:pt idx="288">
                  <c:v>0.48697916666665803</c:v>
                </c:pt>
                <c:pt idx="289">
                  <c:v>0.487499999999991</c:v>
                </c:pt>
                <c:pt idx="290">
                  <c:v>0.48802083333332402</c:v>
                </c:pt>
                <c:pt idx="291">
                  <c:v>0.48854166666665799</c:v>
                </c:pt>
                <c:pt idx="292">
                  <c:v>0.48906249999999102</c:v>
                </c:pt>
                <c:pt idx="293">
                  <c:v>0.48958333333332399</c:v>
                </c:pt>
                <c:pt idx="294">
                  <c:v>0.49010416666665702</c:v>
                </c:pt>
                <c:pt idx="295">
                  <c:v>0.49062499999999098</c:v>
                </c:pt>
                <c:pt idx="296">
                  <c:v>0.49114583333332401</c:v>
                </c:pt>
                <c:pt idx="297">
                  <c:v>0.49166666666665698</c:v>
                </c:pt>
                <c:pt idx="298">
                  <c:v>0.49218749999999101</c:v>
                </c:pt>
                <c:pt idx="299">
                  <c:v>0.49270833333332398</c:v>
                </c:pt>
                <c:pt idx="300">
                  <c:v>0.493229166666657</c:v>
                </c:pt>
                <c:pt idx="301">
                  <c:v>0.49374999999999097</c:v>
                </c:pt>
                <c:pt idx="302">
                  <c:v>0.494270833333324</c:v>
                </c:pt>
                <c:pt idx="303">
                  <c:v>0.49479166666665703</c:v>
                </c:pt>
                <c:pt idx="304">
                  <c:v>0.49531249999999</c:v>
                </c:pt>
                <c:pt idx="305">
                  <c:v>0.49583333333332402</c:v>
                </c:pt>
                <c:pt idx="306">
                  <c:v>0.49635416666665699</c:v>
                </c:pt>
                <c:pt idx="307">
                  <c:v>0.49687499999999002</c:v>
                </c:pt>
                <c:pt idx="308">
                  <c:v>0.49739583333332399</c:v>
                </c:pt>
                <c:pt idx="309">
                  <c:v>0.49791666666665702</c:v>
                </c:pt>
                <c:pt idx="310">
                  <c:v>0.49843749999998999</c:v>
                </c:pt>
                <c:pt idx="311">
                  <c:v>0.49895833333332401</c:v>
                </c:pt>
                <c:pt idx="312">
                  <c:v>0.49947916666665698</c:v>
                </c:pt>
                <c:pt idx="313">
                  <c:v>0.49999999999999001</c:v>
                </c:pt>
                <c:pt idx="314">
                  <c:v>0.50052083333332298</c:v>
                </c:pt>
                <c:pt idx="315">
                  <c:v>0.50104166666665695</c:v>
                </c:pt>
                <c:pt idx="316">
                  <c:v>0.50156249999999003</c:v>
                </c:pt>
                <c:pt idx="317">
                  <c:v>0.502083333333323</c:v>
                </c:pt>
                <c:pt idx="318">
                  <c:v>0.50260416666665697</c:v>
                </c:pt>
                <c:pt idx="319">
                  <c:v>0.50312499999999005</c:v>
                </c:pt>
                <c:pt idx="320">
                  <c:v>0.50364583333332302</c:v>
                </c:pt>
                <c:pt idx="321">
                  <c:v>0.50416666666665699</c:v>
                </c:pt>
                <c:pt idx="322">
                  <c:v>0.50468749999998996</c:v>
                </c:pt>
                <c:pt idx="323">
                  <c:v>0.50520833333332305</c:v>
                </c:pt>
                <c:pt idx="324">
                  <c:v>0.50572916666665702</c:v>
                </c:pt>
                <c:pt idx="325">
                  <c:v>0.50624999999998999</c:v>
                </c:pt>
                <c:pt idx="326">
                  <c:v>0.50677083333332296</c:v>
                </c:pt>
                <c:pt idx="327">
                  <c:v>0.50729166666665604</c:v>
                </c:pt>
                <c:pt idx="328">
                  <c:v>0.50781249999999001</c:v>
                </c:pt>
                <c:pt idx="329">
                  <c:v>0.50833333333332298</c:v>
                </c:pt>
                <c:pt idx="330">
                  <c:v>0.50885416666665595</c:v>
                </c:pt>
                <c:pt idx="331">
                  <c:v>0.50937499999999003</c:v>
                </c:pt>
                <c:pt idx="332">
                  <c:v>0.509895833333323</c:v>
                </c:pt>
                <c:pt idx="333">
                  <c:v>0.51041666666665597</c:v>
                </c:pt>
                <c:pt idx="334">
                  <c:v>0.51093749999999005</c:v>
                </c:pt>
                <c:pt idx="335">
                  <c:v>0.51145833333332302</c:v>
                </c:pt>
                <c:pt idx="336">
                  <c:v>0.51197916666665599</c:v>
                </c:pt>
                <c:pt idx="337">
                  <c:v>0.51249999999998896</c:v>
                </c:pt>
                <c:pt idx="338">
                  <c:v>0.51302083333332305</c:v>
                </c:pt>
                <c:pt idx="339">
                  <c:v>0.51354166666665602</c:v>
                </c:pt>
                <c:pt idx="340">
                  <c:v>0.51406249999998899</c:v>
                </c:pt>
                <c:pt idx="341">
                  <c:v>0.51458333333332296</c:v>
                </c:pt>
                <c:pt idx="342">
                  <c:v>0.51510416666665604</c:v>
                </c:pt>
                <c:pt idx="343">
                  <c:v>0.51562499999998901</c:v>
                </c:pt>
                <c:pt idx="344">
                  <c:v>0.51614583333332298</c:v>
                </c:pt>
                <c:pt idx="345">
                  <c:v>0.51666666666665595</c:v>
                </c:pt>
                <c:pt idx="346">
                  <c:v>0.51718749999998903</c:v>
                </c:pt>
                <c:pt idx="347">
                  <c:v>0.517708333333323</c:v>
                </c:pt>
                <c:pt idx="348">
                  <c:v>0.51822916666665597</c:v>
                </c:pt>
                <c:pt idx="349">
                  <c:v>0.51874999999998905</c:v>
                </c:pt>
                <c:pt idx="350">
                  <c:v>0.51927083333332202</c:v>
                </c:pt>
                <c:pt idx="351">
                  <c:v>0.51979166666665599</c:v>
                </c:pt>
                <c:pt idx="352">
                  <c:v>0.52031249999998896</c:v>
                </c:pt>
                <c:pt idx="353">
                  <c:v>0.52083333333332205</c:v>
                </c:pt>
                <c:pt idx="354">
                  <c:v>0.52135416666665602</c:v>
                </c:pt>
                <c:pt idx="355">
                  <c:v>0.52187499999998899</c:v>
                </c:pt>
                <c:pt idx="356">
                  <c:v>0.52239583333332196</c:v>
                </c:pt>
                <c:pt idx="357">
                  <c:v>0.52291666666665604</c:v>
                </c:pt>
                <c:pt idx="358">
                  <c:v>0.52343749999998901</c:v>
                </c:pt>
                <c:pt idx="359">
                  <c:v>0.52395833333332198</c:v>
                </c:pt>
                <c:pt idx="360">
                  <c:v>0.52447916666665495</c:v>
                </c:pt>
                <c:pt idx="361">
                  <c:v>0.52499999999998903</c:v>
                </c:pt>
                <c:pt idx="362">
                  <c:v>0.525520833333322</c:v>
                </c:pt>
                <c:pt idx="363">
                  <c:v>0.52604166666665497</c:v>
                </c:pt>
                <c:pt idx="364">
                  <c:v>0.52656249999998905</c:v>
                </c:pt>
                <c:pt idx="365">
                  <c:v>0.52708333333332202</c:v>
                </c:pt>
                <c:pt idx="366">
                  <c:v>0.52760416666665499</c:v>
                </c:pt>
                <c:pt idx="367">
                  <c:v>0.52812499999998896</c:v>
                </c:pt>
                <c:pt idx="368">
                  <c:v>0.52864583333332205</c:v>
                </c:pt>
                <c:pt idx="369">
                  <c:v>0.52916666666665502</c:v>
                </c:pt>
                <c:pt idx="370">
                  <c:v>0.52968749999998899</c:v>
                </c:pt>
                <c:pt idx="371">
                  <c:v>0.53020833333332196</c:v>
                </c:pt>
                <c:pt idx="372">
                  <c:v>0.53072916666665504</c:v>
                </c:pt>
                <c:pt idx="373">
                  <c:v>0.53124999999998801</c:v>
                </c:pt>
                <c:pt idx="374">
                  <c:v>0.53177083333332198</c:v>
                </c:pt>
                <c:pt idx="375">
                  <c:v>0.53229166666665495</c:v>
                </c:pt>
                <c:pt idx="376">
                  <c:v>0.53281249999998803</c:v>
                </c:pt>
                <c:pt idx="377">
                  <c:v>0.533333333333322</c:v>
                </c:pt>
                <c:pt idx="378">
                  <c:v>0.53385416666665497</c:v>
                </c:pt>
                <c:pt idx="379">
                  <c:v>0.53437499999998805</c:v>
                </c:pt>
                <c:pt idx="380">
                  <c:v>0.53489583333332202</c:v>
                </c:pt>
                <c:pt idx="381">
                  <c:v>0.53541666666665499</c:v>
                </c:pt>
                <c:pt idx="382">
                  <c:v>0.53593749999998797</c:v>
                </c:pt>
                <c:pt idx="383">
                  <c:v>0.53645833333332105</c:v>
                </c:pt>
                <c:pt idx="384">
                  <c:v>0.53697916666665502</c:v>
                </c:pt>
                <c:pt idx="385">
                  <c:v>0.53749999999998799</c:v>
                </c:pt>
                <c:pt idx="386">
                  <c:v>0.53802083333332096</c:v>
                </c:pt>
                <c:pt idx="387">
                  <c:v>0.53854166666665504</c:v>
                </c:pt>
                <c:pt idx="388">
                  <c:v>0.53906249999998801</c:v>
                </c:pt>
                <c:pt idx="389">
                  <c:v>0.53958333333332098</c:v>
                </c:pt>
                <c:pt idx="390">
                  <c:v>0.54010416666665495</c:v>
                </c:pt>
                <c:pt idx="391">
                  <c:v>0.54062499999998803</c:v>
                </c:pt>
                <c:pt idx="392">
                  <c:v>0.541145833333321</c:v>
                </c:pt>
                <c:pt idx="393">
                  <c:v>0.54166666666665397</c:v>
                </c:pt>
                <c:pt idx="394">
                  <c:v>0.54218749999998805</c:v>
                </c:pt>
                <c:pt idx="395">
                  <c:v>0.54270833333332102</c:v>
                </c:pt>
                <c:pt idx="396">
                  <c:v>0.543229166666654</c:v>
                </c:pt>
                <c:pt idx="397">
                  <c:v>0.54374999999998797</c:v>
                </c:pt>
                <c:pt idx="398">
                  <c:v>0.54427083333332105</c:v>
                </c:pt>
                <c:pt idx="399">
                  <c:v>0.54479166666665402</c:v>
                </c:pt>
                <c:pt idx="400">
                  <c:v>0.54531249999998799</c:v>
                </c:pt>
                <c:pt idx="401">
                  <c:v>0.54583333333332096</c:v>
                </c:pt>
                <c:pt idx="402">
                  <c:v>0.54635416666665404</c:v>
                </c:pt>
                <c:pt idx="403">
                  <c:v>0.54687499999998801</c:v>
                </c:pt>
                <c:pt idx="404">
                  <c:v>0.54739583333332098</c:v>
                </c:pt>
                <c:pt idx="405">
                  <c:v>0.54791666666665395</c:v>
                </c:pt>
                <c:pt idx="406">
                  <c:v>0.54843749999998703</c:v>
                </c:pt>
                <c:pt idx="407">
                  <c:v>0.548958333333321</c:v>
                </c:pt>
                <c:pt idx="408">
                  <c:v>0.54947916666665397</c:v>
                </c:pt>
                <c:pt idx="409">
                  <c:v>0.54999999999998705</c:v>
                </c:pt>
                <c:pt idx="410">
                  <c:v>0.55052083333332102</c:v>
                </c:pt>
                <c:pt idx="411">
                  <c:v>0.551041666666654</c:v>
                </c:pt>
                <c:pt idx="412">
                  <c:v>0.55156249999998697</c:v>
                </c:pt>
                <c:pt idx="413">
                  <c:v>0.55208333333332105</c:v>
                </c:pt>
                <c:pt idx="414">
                  <c:v>0.55260416666665402</c:v>
                </c:pt>
                <c:pt idx="415">
                  <c:v>0.55312499999998699</c:v>
                </c:pt>
                <c:pt idx="416">
                  <c:v>0.55364583333331996</c:v>
                </c:pt>
                <c:pt idx="417">
                  <c:v>0.55416666666665404</c:v>
                </c:pt>
                <c:pt idx="418">
                  <c:v>0.55468749999998701</c:v>
                </c:pt>
                <c:pt idx="419">
                  <c:v>0.55520833333331998</c:v>
                </c:pt>
                <c:pt idx="420">
                  <c:v>0.55572916666665395</c:v>
                </c:pt>
                <c:pt idx="421">
                  <c:v>0.55624999999998703</c:v>
                </c:pt>
                <c:pt idx="422">
                  <c:v>0.55677083333332</c:v>
                </c:pt>
                <c:pt idx="423">
                  <c:v>0.55729166666665397</c:v>
                </c:pt>
                <c:pt idx="424">
                  <c:v>0.55781249999998705</c:v>
                </c:pt>
                <c:pt idx="425">
                  <c:v>0.55833333333332003</c:v>
                </c:pt>
                <c:pt idx="426">
                  <c:v>0.558854166666654</c:v>
                </c:pt>
                <c:pt idx="427">
                  <c:v>0.55937499999998697</c:v>
                </c:pt>
                <c:pt idx="428">
                  <c:v>0.55989583333332005</c:v>
                </c:pt>
                <c:pt idx="429">
                  <c:v>0.56041666666665302</c:v>
                </c:pt>
                <c:pt idx="430">
                  <c:v>0.56093749999998699</c:v>
                </c:pt>
                <c:pt idx="431">
                  <c:v>0.56145833333331996</c:v>
                </c:pt>
                <c:pt idx="432">
                  <c:v>0.56197916666665304</c:v>
                </c:pt>
                <c:pt idx="433">
                  <c:v>0.56249999999998701</c:v>
                </c:pt>
                <c:pt idx="434">
                  <c:v>0.56302083333331998</c:v>
                </c:pt>
                <c:pt idx="435">
                  <c:v>0.56354166666665295</c:v>
                </c:pt>
                <c:pt idx="436">
                  <c:v>0.56406249999998703</c:v>
                </c:pt>
                <c:pt idx="437">
                  <c:v>0.56458333333332</c:v>
                </c:pt>
                <c:pt idx="438">
                  <c:v>0.56510416666665297</c:v>
                </c:pt>
                <c:pt idx="439">
                  <c:v>0.56562499999998594</c:v>
                </c:pt>
                <c:pt idx="440">
                  <c:v>0.56614583333332003</c:v>
                </c:pt>
                <c:pt idx="441">
                  <c:v>0.566666666666653</c:v>
                </c:pt>
                <c:pt idx="442">
                  <c:v>0.56718749999998597</c:v>
                </c:pt>
                <c:pt idx="443">
                  <c:v>0.56770833333332005</c:v>
                </c:pt>
                <c:pt idx="444">
                  <c:v>0.56822916666665302</c:v>
                </c:pt>
                <c:pt idx="445">
                  <c:v>0.56874999999998599</c:v>
                </c:pt>
                <c:pt idx="446">
                  <c:v>0.56927083333331996</c:v>
                </c:pt>
                <c:pt idx="447">
                  <c:v>0.56979166666665304</c:v>
                </c:pt>
                <c:pt idx="448">
                  <c:v>0.57031249999998601</c:v>
                </c:pt>
                <c:pt idx="449">
                  <c:v>0.57083333333331898</c:v>
                </c:pt>
                <c:pt idx="450">
                  <c:v>0.57135416666665295</c:v>
                </c:pt>
                <c:pt idx="451">
                  <c:v>0.57187499999998603</c:v>
                </c:pt>
                <c:pt idx="452">
                  <c:v>0.572395833333319</c:v>
                </c:pt>
                <c:pt idx="453">
                  <c:v>0.57291666666665297</c:v>
                </c:pt>
                <c:pt idx="454">
                  <c:v>0.57343749999998594</c:v>
                </c:pt>
                <c:pt idx="455">
                  <c:v>0.57395833333331903</c:v>
                </c:pt>
                <c:pt idx="456">
                  <c:v>0.574479166666653</c:v>
                </c:pt>
                <c:pt idx="457">
                  <c:v>0.57499999999998597</c:v>
                </c:pt>
                <c:pt idx="458">
                  <c:v>0.57552083333331905</c:v>
                </c:pt>
                <c:pt idx="459">
                  <c:v>0.57604166666665302</c:v>
                </c:pt>
                <c:pt idx="460">
                  <c:v>0.57656249999998599</c:v>
                </c:pt>
                <c:pt idx="461">
                  <c:v>0.57708333333331896</c:v>
                </c:pt>
                <c:pt idx="462">
                  <c:v>0.57760416666665204</c:v>
                </c:pt>
                <c:pt idx="463">
                  <c:v>0.57812499999998601</c:v>
                </c:pt>
                <c:pt idx="464">
                  <c:v>0.57864583333331898</c:v>
                </c:pt>
                <c:pt idx="465">
                  <c:v>0.57916666666665195</c:v>
                </c:pt>
                <c:pt idx="466">
                  <c:v>0.57968749999998603</c:v>
                </c:pt>
                <c:pt idx="467">
                  <c:v>0.580208333333319</c:v>
                </c:pt>
                <c:pt idx="468">
                  <c:v>0.58072916666665197</c:v>
                </c:pt>
                <c:pt idx="469">
                  <c:v>0.58124999999998594</c:v>
                </c:pt>
                <c:pt idx="470">
                  <c:v>0.58177083333331903</c:v>
                </c:pt>
                <c:pt idx="471">
                  <c:v>0.582291666666652</c:v>
                </c:pt>
                <c:pt idx="472">
                  <c:v>0.58281249999998497</c:v>
                </c:pt>
                <c:pt idx="473">
                  <c:v>0.58333333333331905</c:v>
                </c:pt>
                <c:pt idx="474">
                  <c:v>0.58385416666665202</c:v>
                </c:pt>
                <c:pt idx="475">
                  <c:v>0.58437499999998499</c:v>
                </c:pt>
                <c:pt idx="476">
                  <c:v>0.58489583333331896</c:v>
                </c:pt>
                <c:pt idx="477">
                  <c:v>0.58541666666665204</c:v>
                </c:pt>
                <c:pt idx="478">
                  <c:v>0.58593749999998501</c:v>
                </c:pt>
                <c:pt idx="479">
                  <c:v>0.58645833333331898</c:v>
                </c:pt>
                <c:pt idx="480">
                  <c:v>0.58697916666665195</c:v>
                </c:pt>
                <c:pt idx="481">
                  <c:v>0.58749999999998503</c:v>
                </c:pt>
                <c:pt idx="482">
                  <c:v>0.588020833333319</c:v>
                </c:pt>
                <c:pt idx="483">
                  <c:v>0.58854166666665197</c:v>
                </c:pt>
                <c:pt idx="484">
                  <c:v>0.58906249999998495</c:v>
                </c:pt>
                <c:pt idx="485">
                  <c:v>0.58958333333331803</c:v>
                </c:pt>
                <c:pt idx="486">
                  <c:v>0.590104166666652</c:v>
                </c:pt>
                <c:pt idx="487">
                  <c:v>0.59062499999998497</c:v>
                </c:pt>
                <c:pt idx="488">
                  <c:v>0.59114583333331805</c:v>
                </c:pt>
                <c:pt idx="489">
                  <c:v>0.59166666666665202</c:v>
                </c:pt>
                <c:pt idx="490">
                  <c:v>0.59218749999998499</c:v>
                </c:pt>
                <c:pt idx="491">
                  <c:v>0.59270833333331796</c:v>
                </c:pt>
                <c:pt idx="492">
                  <c:v>0.59322916666665204</c:v>
                </c:pt>
                <c:pt idx="493">
                  <c:v>0.59374999999998501</c:v>
                </c:pt>
                <c:pt idx="494">
                  <c:v>0.59427083333331798</c:v>
                </c:pt>
                <c:pt idx="495">
                  <c:v>0.59479166666665095</c:v>
                </c:pt>
                <c:pt idx="496">
                  <c:v>0.59531249999998503</c:v>
                </c:pt>
                <c:pt idx="497">
                  <c:v>0.595833333333318</c:v>
                </c:pt>
                <c:pt idx="498">
                  <c:v>0.59635416666665098</c:v>
                </c:pt>
                <c:pt idx="499">
                  <c:v>0.59687499999998495</c:v>
                </c:pt>
                <c:pt idx="500">
                  <c:v>0.59739583333331803</c:v>
                </c:pt>
                <c:pt idx="501">
                  <c:v>0.597916666666651</c:v>
                </c:pt>
                <c:pt idx="502">
                  <c:v>0.59843749999998497</c:v>
                </c:pt>
                <c:pt idx="503">
                  <c:v>0.59895833333331805</c:v>
                </c:pt>
                <c:pt idx="504">
                  <c:v>0.59947916666665102</c:v>
                </c:pt>
                <c:pt idx="505">
                  <c:v>0.59999999999998499</c:v>
                </c:pt>
                <c:pt idx="506">
                  <c:v>0.60052083333331796</c:v>
                </c:pt>
                <c:pt idx="507">
                  <c:v>0.60104166666665104</c:v>
                </c:pt>
                <c:pt idx="508">
                  <c:v>0.60156249999998401</c:v>
                </c:pt>
                <c:pt idx="509">
                  <c:v>0.60208333333331798</c:v>
                </c:pt>
                <c:pt idx="510">
                  <c:v>0.60260416666665095</c:v>
                </c:pt>
                <c:pt idx="511">
                  <c:v>0.60312499999998403</c:v>
                </c:pt>
                <c:pt idx="512">
                  <c:v>0.603645833333318</c:v>
                </c:pt>
                <c:pt idx="513">
                  <c:v>0.60416666666665098</c:v>
                </c:pt>
                <c:pt idx="514">
                  <c:v>0.60468749999998395</c:v>
                </c:pt>
                <c:pt idx="515">
                  <c:v>0.60520833333331803</c:v>
                </c:pt>
                <c:pt idx="516">
                  <c:v>0.605729166666651</c:v>
                </c:pt>
                <c:pt idx="517">
                  <c:v>0.60624999999998397</c:v>
                </c:pt>
                <c:pt idx="518">
                  <c:v>0.60677083333331705</c:v>
                </c:pt>
                <c:pt idx="519">
                  <c:v>0.60729166666665102</c:v>
                </c:pt>
                <c:pt idx="520">
                  <c:v>0.60781249999998399</c:v>
                </c:pt>
                <c:pt idx="521">
                  <c:v>0.60833333333331696</c:v>
                </c:pt>
                <c:pt idx="522">
                  <c:v>0.60885416666665104</c:v>
                </c:pt>
                <c:pt idx="523">
                  <c:v>0.60937499999998401</c:v>
                </c:pt>
                <c:pt idx="524">
                  <c:v>0.60989583333331698</c:v>
                </c:pt>
                <c:pt idx="525">
                  <c:v>0.61041666666665095</c:v>
                </c:pt>
                <c:pt idx="526">
                  <c:v>0.61093749999998403</c:v>
                </c:pt>
                <c:pt idx="527">
                  <c:v>0.61145833333331701</c:v>
                </c:pt>
                <c:pt idx="528">
                  <c:v>0.61197916666664998</c:v>
                </c:pt>
                <c:pt idx="529">
                  <c:v>0.61249999999998395</c:v>
                </c:pt>
                <c:pt idx="530">
                  <c:v>0.61302083333331703</c:v>
                </c:pt>
                <c:pt idx="531">
                  <c:v>0.61354166666665</c:v>
                </c:pt>
                <c:pt idx="532">
                  <c:v>0.61406249999998397</c:v>
                </c:pt>
                <c:pt idx="533">
                  <c:v>0.61458333333331705</c:v>
                </c:pt>
                <c:pt idx="534">
                  <c:v>0.61510416666665002</c:v>
                </c:pt>
                <c:pt idx="535">
                  <c:v>0.61562499999998399</c:v>
                </c:pt>
                <c:pt idx="536">
                  <c:v>0.61614583333331696</c:v>
                </c:pt>
                <c:pt idx="537">
                  <c:v>0.61666666666665004</c:v>
                </c:pt>
                <c:pt idx="538">
                  <c:v>0.61718749999998401</c:v>
                </c:pt>
                <c:pt idx="539">
                  <c:v>0.61770833333331698</c:v>
                </c:pt>
                <c:pt idx="540">
                  <c:v>0.61822916666664995</c:v>
                </c:pt>
                <c:pt idx="541">
                  <c:v>0.61874999999998304</c:v>
                </c:pt>
                <c:pt idx="542">
                  <c:v>0.61927083333331701</c:v>
                </c:pt>
                <c:pt idx="543">
                  <c:v>0.61979166666664998</c:v>
                </c:pt>
                <c:pt idx="544">
                  <c:v>0.62031249999998295</c:v>
                </c:pt>
                <c:pt idx="545">
                  <c:v>0.62083333333331703</c:v>
                </c:pt>
                <c:pt idx="546">
                  <c:v>0.62135416666665</c:v>
                </c:pt>
                <c:pt idx="547">
                  <c:v>0.62187499999998297</c:v>
                </c:pt>
                <c:pt idx="548">
                  <c:v>0.62239583333331705</c:v>
                </c:pt>
                <c:pt idx="549">
                  <c:v>0.62291666666665002</c:v>
                </c:pt>
                <c:pt idx="550">
                  <c:v>0.62343749999998299</c:v>
                </c:pt>
                <c:pt idx="551">
                  <c:v>0.62395833333331596</c:v>
                </c:pt>
                <c:pt idx="552">
                  <c:v>0.62447916666665004</c:v>
                </c:pt>
                <c:pt idx="553">
                  <c:v>0.62499999999998301</c:v>
                </c:pt>
                <c:pt idx="554">
                  <c:v>0.62552083333331598</c:v>
                </c:pt>
                <c:pt idx="555">
                  <c:v>0.62604166666664995</c:v>
                </c:pt>
                <c:pt idx="556">
                  <c:v>0.62656249999998304</c:v>
                </c:pt>
                <c:pt idx="557">
                  <c:v>0.62708333333331601</c:v>
                </c:pt>
                <c:pt idx="558">
                  <c:v>0.62760416666664998</c:v>
                </c:pt>
                <c:pt idx="559">
                  <c:v>0.62812499999998295</c:v>
                </c:pt>
                <c:pt idx="560">
                  <c:v>0.62864583333331603</c:v>
                </c:pt>
                <c:pt idx="561">
                  <c:v>0.62916666666665</c:v>
                </c:pt>
                <c:pt idx="562">
                  <c:v>0.62968749999998297</c:v>
                </c:pt>
                <c:pt idx="563">
                  <c:v>0.63020833333331605</c:v>
                </c:pt>
                <c:pt idx="564">
                  <c:v>0.63072916666664902</c:v>
                </c:pt>
                <c:pt idx="565">
                  <c:v>0.63124999999998299</c:v>
                </c:pt>
                <c:pt idx="566">
                  <c:v>0.63177083333331596</c:v>
                </c:pt>
                <c:pt idx="567">
                  <c:v>0.63229166666664904</c:v>
                </c:pt>
                <c:pt idx="568">
                  <c:v>0.63281249999998301</c:v>
                </c:pt>
                <c:pt idx="569">
                  <c:v>0.63333333333331598</c:v>
                </c:pt>
                <c:pt idx="570">
                  <c:v>0.63385416666664895</c:v>
                </c:pt>
                <c:pt idx="571">
                  <c:v>0.63437499999998304</c:v>
                </c:pt>
                <c:pt idx="572">
                  <c:v>0.63489583333331601</c:v>
                </c:pt>
                <c:pt idx="573">
                  <c:v>0.63541666666664898</c:v>
                </c:pt>
                <c:pt idx="574">
                  <c:v>0.63593749999998195</c:v>
                </c:pt>
                <c:pt idx="575">
                  <c:v>0.63645833333331603</c:v>
                </c:pt>
                <c:pt idx="576">
                  <c:v>0.636979166666649</c:v>
                </c:pt>
                <c:pt idx="577">
                  <c:v>0.63749999999998197</c:v>
                </c:pt>
                <c:pt idx="578">
                  <c:v>0.63802083333331605</c:v>
                </c:pt>
                <c:pt idx="579">
                  <c:v>0.63854166666664902</c:v>
                </c:pt>
                <c:pt idx="580">
                  <c:v>0.63906249999998199</c:v>
                </c:pt>
                <c:pt idx="581">
                  <c:v>0.63958333333331596</c:v>
                </c:pt>
                <c:pt idx="582">
                  <c:v>0.64010416666664904</c:v>
                </c:pt>
                <c:pt idx="583">
                  <c:v>0.64062499999998201</c:v>
                </c:pt>
                <c:pt idx="584">
                  <c:v>0.64114583333331598</c:v>
                </c:pt>
                <c:pt idx="585">
                  <c:v>0.64166666666664895</c:v>
                </c:pt>
                <c:pt idx="586">
                  <c:v>0.64218749999998204</c:v>
                </c:pt>
                <c:pt idx="587">
                  <c:v>0.64270833333331501</c:v>
                </c:pt>
                <c:pt idx="588">
                  <c:v>0.64322916666664898</c:v>
                </c:pt>
                <c:pt idx="589">
                  <c:v>0.64374999999998195</c:v>
                </c:pt>
                <c:pt idx="590">
                  <c:v>0.64427083333331503</c:v>
                </c:pt>
                <c:pt idx="591">
                  <c:v>0.644791666666649</c:v>
                </c:pt>
                <c:pt idx="592">
                  <c:v>0.64531249999998197</c:v>
                </c:pt>
                <c:pt idx="593">
                  <c:v>0.64583333333331505</c:v>
                </c:pt>
                <c:pt idx="594">
                  <c:v>0.64635416666664902</c:v>
                </c:pt>
                <c:pt idx="595">
                  <c:v>0.64687499999998199</c:v>
                </c:pt>
                <c:pt idx="596">
                  <c:v>0.64739583333331496</c:v>
                </c:pt>
                <c:pt idx="597">
                  <c:v>0.64791666666664804</c:v>
                </c:pt>
                <c:pt idx="598">
                  <c:v>0.64843749999998201</c:v>
                </c:pt>
                <c:pt idx="599">
                  <c:v>0.64895833333331499</c:v>
                </c:pt>
                <c:pt idx="600">
                  <c:v>0.64947916666664796</c:v>
                </c:pt>
                <c:pt idx="601">
                  <c:v>0.64999999999998204</c:v>
                </c:pt>
                <c:pt idx="602">
                  <c:v>0.65052083333331501</c:v>
                </c:pt>
                <c:pt idx="603">
                  <c:v>0.65104166666664798</c:v>
                </c:pt>
                <c:pt idx="604">
                  <c:v>0.65156249999998195</c:v>
                </c:pt>
                <c:pt idx="605">
                  <c:v>0.65208333333331503</c:v>
                </c:pt>
                <c:pt idx="606">
                  <c:v>0.652604166666648</c:v>
                </c:pt>
                <c:pt idx="607">
                  <c:v>0.65312499999998097</c:v>
                </c:pt>
                <c:pt idx="608">
                  <c:v>0.65364583333331505</c:v>
                </c:pt>
                <c:pt idx="609">
                  <c:v>0.65416666666664802</c:v>
                </c:pt>
                <c:pt idx="610">
                  <c:v>0.65468749999998099</c:v>
                </c:pt>
                <c:pt idx="611">
                  <c:v>0.65520833333331496</c:v>
                </c:pt>
                <c:pt idx="612">
                  <c:v>0.65572916666664804</c:v>
                </c:pt>
                <c:pt idx="613">
                  <c:v>0.65624999999998102</c:v>
                </c:pt>
                <c:pt idx="614">
                  <c:v>0.65677083333331499</c:v>
                </c:pt>
                <c:pt idx="615">
                  <c:v>0.65729166666664796</c:v>
                </c:pt>
                <c:pt idx="616">
                  <c:v>0.65781249999998104</c:v>
                </c:pt>
                <c:pt idx="617">
                  <c:v>0.65833333333331501</c:v>
                </c:pt>
                <c:pt idx="618">
                  <c:v>0.65885416666664798</c:v>
                </c:pt>
                <c:pt idx="619">
                  <c:v>0.65937499999998095</c:v>
                </c:pt>
                <c:pt idx="620">
                  <c:v>0.65989583333331403</c:v>
                </c:pt>
                <c:pt idx="621">
                  <c:v>0.660416666666648</c:v>
                </c:pt>
                <c:pt idx="622">
                  <c:v>0.66093749999998097</c:v>
                </c:pt>
                <c:pt idx="623">
                  <c:v>0.66145833333331405</c:v>
                </c:pt>
                <c:pt idx="624">
                  <c:v>0.66197916666664802</c:v>
                </c:pt>
                <c:pt idx="625">
                  <c:v>0.66249999999998099</c:v>
                </c:pt>
                <c:pt idx="626">
                  <c:v>0.66302083333331396</c:v>
                </c:pt>
                <c:pt idx="627">
                  <c:v>0.66354166666664804</c:v>
                </c:pt>
                <c:pt idx="628">
                  <c:v>0.66406249999998102</c:v>
                </c:pt>
                <c:pt idx="629">
                  <c:v>0.66458333333331399</c:v>
                </c:pt>
                <c:pt idx="630">
                  <c:v>0.66510416666664696</c:v>
                </c:pt>
                <c:pt idx="631">
                  <c:v>0.66562499999998104</c:v>
                </c:pt>
                <c:pt idx="632">
                  <c:v>0.66614583333331401</c:v>
                </c:pt>
                <c:pt idx="633">
                  <c:v>0.66666666666664698</c:v>
                </c:pt>
                <c:pt idx="634">
                  <c:v>0.66718749999998095</c:v>
                </c:pt>
                <c:pt idx="635">
                  <c:v>0.66770833333331403</c:v>
                </c:pt>
                <c:pt idx="636">
                  <c:v>0.668229166666647</c:v>
                </c:pt>
                <c:pt idx="637">
                  <c:v>0.66874999999998097</c:v>
                </c:pt>
                <c:pt idx="638">
                  <c:v>0.66927083333331405</c:v>
                </c:pt>
                <c:pt idx="639">
                  <c:v>0.66979166666664702</c:v>
                </c:pt>
                <c:pt idx="640">
                  <c:v>0.67031249999998099</c:v>
                </c:pt>
              </c:numCache>
            </c:numRef>
          </c:xVal>
          <c:yVal>
            <c:numRef>
              <c:f>Sheet1!$G$8:$G$648</c:f>
              <c:numCache>
                <c:formatCode>General</c:formatCode>
                <c:ptCount val="641"/>
                <c:pt idx="0">
                  <c:v>2.6825464835360973</c:v>
                </c:pt>
                <c:pt idx="1">
                  <c:v>2.5536799241457131</c:v>
                </c:pt>
                <c:pt idx="2">
                  <c:v>2.5301996138308929</c:v>
                </c:pt>
                <c:pt idx="3">
                  <c:v>2.6378637589049418</c:v>
                </c:pt>
                <c:pt idx="4">
                  <c:v>2.7406147478693197</c:v>
                </c:pt>
                <c:pt idx="5">
                  <c:v>2.5911786347229921</c:v>
                </c:pt>
                <c:pt idx="6">
                  <c:v>2.7775183708847382</c:v>
                </c:pt>
                <c:pt idx="7">
                  <c:v>2.7240409805794159</c:v>
                </c:pt>
                <c:pt idx="8">
                  <c:v>2.6565073417707685</c:v>
                </c:pt>
                <c:pt idx="9">
                  <c:v>2.7284026334485638</c:v>
                </c:pt>
                <c:pt idx="10">
                  <c:v>2.6936178081030802</c:v>
                </c:pt>
                <c:pt idx="11">
                  <c:v>2.7897851381946501</c:v>
                </c:pt>
                <c:pt idx="12">
                  <c:v>2.7022531663309444</c:v>
                </c:pt>
                <c:pt idx="13">
                  <c:v>2.7614656498734771</c:v>
                </c:pt>
                <c:pt idx="14">
                  <c:v>2.7460137882019664</c:v>
                </c:pt>
                <c:pt idx="15">
                  <c:v>2.7883301016838877</c:v>
                </c:pt>
                <c:pt idx="16">
                  <c:v>2.6384025325198133</c:v>
                </c:pt>
                <c:pt idx="17">
                  <c:v>2.7674354286463116</c:v>
                </c:pt>
                <c:pt idx="18">
                  <c:v>2.7540522490556558</c:v>
                </c:pt>
                <c:pt idx="19">
                  <c:v>2.8176159812186112</c:v>
                </c:pt>
                <c:pt idx="20">
                  <c:v>2.6381339000644375</c:v>
                </c:pt>
                <c:pt idx="21">
                  <c:v>2.6472886239848523</c:v>
                </c:pt>
                <c:pt idx="22">
                  <c:v>2.6446038835287475</c:v>
                </c:pt>
                <c:pt idx="23">
                  <c:v>2.8054075243527574</c:v>
                </c:pt>
                <c:pt idx="24">
                  <c:v>2.7934064123874061</c:v>
                </c:pt>
                <c:pt idx="25">
                  <c:v>2.6258364204623517</c:v>
                </c:pt>
                <c:pt idx="26">
                  <c:v>2.7796360834403462</c:v>
                </c:pt>
                <c:pt idx="27">
                  <c:v>2.6017421111606533</c:v>
                </c:pt>
                <c:pt idx="28">
                  <c:v>2.8083555033084853</c:v>
                </c:pt>
                <c:pt idx="29">
                  <c:v>2.6337218120888086</c:v>
                </c:pt>
                <c:pt idx="30">
                  <c:v>2.7712420287217627</c:v>
                </c:pt>
                <c:pt idx="31">
                  <c:v>2.6144086582543014</c:v>
                </c:pt>
                <c:pt idx="32">
                  <c:v>2.8015176353222708</c:v>
                </c:pt>
                <c:pt idx="33">
                  <c:v>2.6295430975545804</c:v>
                </c:pt>
                <c:pt idx="34">
                  <c:v>2.7429143633069035</c:v>
                </c:pt>
                <c:pt idx="35">
                  <c:v>2.7360518191189085</c:v>
                </c:pt>
                <c:pt idx="36">
                  <c:v>2.6638221776295539</c:v>
                </c:pt>
                <c:pt idx="37">
                  <c:v>2.7113535156640185</c:v>
                </c:pt>
                <c:pt idx="38">
                  <c:v>2.6283565646498808</c:v>
                </c:pt>
                <c:pt idx="39">
                  <c:v>2.7405880772038866</c:v>
                </c:pt>
                <c:pt idx="40">
                  <c:v>2.6234188336192998</c:v>
                </c:pt>
                <c:pt idx="41">
                  <c:v>2.7457834575670543</c:v>
                </c:pt>
                <c:pt idx="42">
                  <c:v>2.8002647134608978</c:v>
                </c:pt>
                <c:pt idx="43">
                  <c:v>2.8093170141661643</c:v>
                </c:pt>
                <c:pt idx="44">
                  <c:v>2.7507095643672184</c:v>
                </c:pt>
                <c:pt idx="45">
                  <c:v>2.8562529313469338</c:v>
                </c:pt>
                <c:pt idx="46">
                  <c:v>2.6575412025599285</c:v>
                </c:pt>
                <c:pt idx="47">
                  <c:v>2.6908708117171605</c:v>
                </c:pt>
                <c:pt idx="48">
                  <c:v>2.6667272437351985</c:v>
                </c:pt>
                <c:pt idx="49">
                  <c:v>2.8125987279753581</c:v>
                </c:pt>
                <c:pt idx="50">
                  <c:v>2.687706513965276</c:v>
                </c:pt>
                <c:pt idx="51">
                  <c:v>2.7806852925479744</c:v>
                </c:pt>
                <c:pt idx="52">
                  <c:v>2.6946699362822444</c:v>
                </c:pt>
                <c:pt idx="53">
                  <c:v>2.7963826979688471</c:v>
                </c:pt>
                <c:pt idx="54">
                  <c:v>2.7720298967138137</c:v>
                </c:pt>
                <c:pt idx="55">
                  <c:v>2.6917368109533637</c:v>
                </c:pt>
                <c:pt idx="56">
                  <c:v>2.7726239966833148</c:v>
                </c:pt>
                <c:pt idx="57">
                  <c:v>2.8956675611377203</c:v>
                </c:pt>
                <c:pt idx="58">
                  <c:v>2.8844527107685223</c:v>
                </c:pt>
                <c:pt idx="59">
                  <c:v>2.7071688247551609</c:v>
                </c:pt>
                <c:pt idx="60">
                  <c:v>2.8196977464661837</c:v>
                </c:pt>
                <c:pt idx="61">
                  <c:v>2.6808365783260113</c:v>
                </c:pt>
                <c:pt idx="62">
                  <c:v>2.743053168399884</c:v>
                </c:pt>
                <c:pt idx="63">
                  <c:v>2.8303280551756509</c:v>
                </c:pt>
                <c:pt idx="64">
                  <c:v>2.8332576830449776</c:v>
                </c:pt>
                <c:pt idx="65">
                  <c:v>2.7270846609142509</c:v>
                </c:pt>
                <c:pt idx="66">
                  <c:v>2.7569685088774936</c:v>
                </c:pt>
                <c:pt idx="67">
                  <c:v>2.899238376428904</c:v>
                </c:pt>
                <c:pt idx="68">
                  <c:v>2.881619787239257</c:v>
                </c:pt>
                <c:pt idx="69">
                  <c:v>2.6987537938947388</c:v>
                </c:pt>
                <c:pt idx="70">
                  <c:v>2.8052121319567558</c:v>
                </c:pt>
                <c:pt idx="71">
                  <c:v>2.9407398067898085</c:v>
                </c:pt>
                <c:pt idx="72">
                  <c:v>2.9387209816649911</c:v>
                </c:pt>
                <c:pt idx="73">
                  <c:v>2.9508114588323373</c:v>
                </c:pt>
                <c:pt idx="74">
                  <c:v>2.7719120385420806</c:v>
                </c:pt>
                <c:pt idx="75">
                  <c:v>2.7414997794415066</c:v>
                </c:pt>
                <c:pt idx="76">
                  <c:v>2.7527789659650743</c:v>
                </c:pt>
                <c:pt idx="77">
                  <c:v>2.9238171156637121</c:v>
                </c:pt>
                <c:pt idx="78">
                  <c:v>2.9116328453741791</c:v>
                </c:pt>
                <c:pt idx="79">
                  <c:v>2.8690497638653634</c:v>
                </c:pt>
                <c:pt idx="80">
                  <c:v>2.7783606411303521</c:v>
                </c:pt>
                <c:pt idx="81">
                  <c:v>2.8635730634522556</c:v>
                </c:pt>
                <c:pt idx="82">
                  <c:v>2.8204877689299459</c:v>
                </c:pt>
                <c:pt idx="83">
                  <c:v>2.969329984048179</c:v>
                </c:pt>
                <c:pt idx="84">
                  <c:v>2.7875208236152229</c:v>
                </c:pt>
                <c:pt idx="85">
                  <c:v>2.8572698270114372</c:v>
                </c:pt>
                <c:pt idx="86">
                  <c:v>2.8118272469438672</c:v>
                </c:pt>
                <c:pt idx="87">
                  <c:v>2.9135831852064062</c:v>
                </c:pt>
                <c:pt idx="88">
                  <c:v>2.7888020449110194</c:v>
                </c:pt>
                <c:pt idx="89">
                  <c:v>2.794977842264172</c:v>
                </c:pt>
                <c:pt idx="90">
                  <c:v>2.7710902514035132</c:v>
                </c:pt>
                <c:pt idx="91">
                  <c:v>2.7571117678131949</c:v>
                </c:pt>
                <c:pt idx="92">
                  <c:v>2.8156559540131911</c:v>
                </c:pt>
                <c:pt idx="93">
                  <c:v>2.8022065773056188</c:v>
                </c:pt>
                <c:pt idx="94">
                  <c:v>2.8297237826686534</c:v>
                </c:pt>
                <c:pt idx="95">
                  <c:v>2.8366412769795875</c:v>
                </c:pt>
                <c:pt idx="96">
                  <c:v>2.9457779163135953</c:v>
                </c:pt>
                <c:pt idx="97">
                  <c:v>2.8520862785440295</c:v>
                </c:pt>
                <c:pt idx="98">
                  <c:v>2.8070573117060644</c:v>
                </c:pt>
                <c:pt idx="99">
                  <c:v>3.0138433855629989</c:v>
                </c:pt>
                <c:pt idx="100">
                  <c:v>2.7932482636882754</c:v>
                </c:pt>
                <c:pt idx="101">
                  <c:v>2.9783167676070006</c:v>
                </c:pt>
                <c:pt idx="102">
                  <c:v>2.8476518989950703</c:v>
                </c:pt>
                <c:pt idx="103">
                  <c:v>2.8117035648367978</c:v>
                </c:pt>
                <c:pt idx="104">
                  <c:v>2.9455871112018328</c:v>
                </c:pt>
                <c:pt idx="105">
                  <c:v>2.8488568673120906</c:v>
                </c:pt>
                <c:pt idx="106">
                  <c:v>3.0001172405389434</c:v>
                </c:pt>
                <c:pt idx="107">
                  <c:v>2.8743478022692832</c:v>
                </c:pt>
                <c:pt idx="108">
                  <c:v>3.0031208621315275</c:v>
                </c:pt>
                <c:pt idx="109">
                  <c:v>2.9457072355041634</c:v>
                </c:pt>
                <c:pt idx="110">
                  <c:v>2.9052053973992815</c:v>
                </c:pt>
                <c:pt idx="111">
                  <c:v>2.9780037806288187</c:v>
                </c:pt>
                <c:pt idx="112">
                  <c:v>2.9942601154660804</c:v>
                </c:pt>
                <c:pt idx="113">
                  <c:v>2.8574822229253241</c:v>
                </c:pt>
                <c:pt idx="114">
                  <c:v>3.0094569647590834</c:v>
                </c:pt>
                <c:pt idx="115">
                  <c:v>2.9072682705169512</c:v>
                </c:pt>
                <c:pt idx="116">
                  <c:v>2.8232698185077867</c:v>
                </c:pt>
                <c:pt idx="117">
                  <c:v>3.0051690038197481</c:v>
                </c:pt>
                <c:pt idx="118">
                  <c:v>3.056276790267503</c:v>
                </c:pt>
                <c:pt idx="119">
                  <c:v>2.8759644004558518</c:v>
                </c:pt>
                <c:pt idx="120">
                  <c:v>2.9086699880548008</c:v>
                </c:pt>
                <c:pt idx="121">
                  <c:v>2.9988580732678862</c:v>
                </c:pt>
                <c:pt idx="122">
                  <c:v>2.8921289823318062</c:v>
                </c:pt>
                <c:pt idx="123">
                  <c:v>2.9713526155407517</c:v>
                </c:pt>
                <c:pt idx="124">
                  <c:v>3.0586360539333812</c:v>
                </c:pt>
                <c:pt idx="125">
                  <c:v>2.8796223729451866</c:v>
                </c:pt>
                <c:pt idx="126">
                  <c:v>2.8884437473128948</c:v>
                </c:pt>
                <c:pt idx="127">
                  <c:v>2.9323316489911133</c:v>
                </c:pt>
                <c:pt idx="128">
                  <c:v>3.106477954933633</c:v>
                </c:pt>
                <c:pt idx="129">
                  <c:v>2.9477314682257147</c:v>
                </c:pt>
                <c:pt idx="130">
                  <c:v>3.075435130839749</c:v>
                </c:pt>
                <c:pt idx="131">
                  <c:v>3.1595463525051271</c:v>
                </c:pt>
                <c:pt idx="132">
                  <c:v>3.0854154521138031</c:v>
                </c:pt>
                <c:pt idx="133">
                  <c:v>3.0645897953459129</c:v>
                </c:pt>
                <c:pt idx="134">
                  <c:v>3.0932418734939464</c:v>
                </c:pt>
                <c:pt idx="135">
                  <c:v>3.0568431760717774</c:v>
                </c:pt>
                <c:pt idx="136">
                  <c:v>3.0045551754345721</c:v>
                </c:pt>
                <c:pt idx="137">
                  <c:v>3.1610382662992018</c:v>
                </c:pt>
                <c:pt idx="138">
                  <c:v>3.0235511427793407</c:v>
                </c:pt>
                <c:pt idx="139">
                  <c:v>3.0100705528857441</c:v>
                </c:pt>
                <c:pt idx="140">
                  <c:v>3.1880340028321594</c:v>
                </c:pt>
                <c:pt idx="141">
                  <c:v>3.0662317550459597</c:v>
                </c:pt>
                <c:pt idx="142">
                  <c:v>3.0278657602634507</c:v>
                </c:pt>
                <c:pt idx="143">
                  <c:v>3.2039294008850261</c:v>
                </c:pt>
                <c:pt idx="144">
                  <c:v>3.0737972225898762</c:v>
                </c:pt>
                <c:pt idx="145">
                  <c:v>3.2084330773425322</c:v>
                </c:pt>
                <c:pt idx="146">
                  <c:v>3.1216047991609233</c:v>
                </c:pt>
                <c:pt idx="147">
                  <c:v>3.261317774282027</c:v>
                </c:pt>
                <c:pt idx="148">
                  <c:v>3.1849291552598773</c:v>
                </c:pt>
                <c:pt idx="149">
                  <c:v>3.0291098736688356</c:v>
                </c:pt>
                <c:pt idx="150">
                  <c:v>3.0544483414942505</c:v>
                </c:pt>
                <c:pt idx="151">
                  <c:v>3.2007465139865801</c:v>
                </c:pt>
                <c:pt idx="152">
                  <c:v>3.2521407730388376</c:v>
                </c:pt>
                <c:pt idx="153">
                  <c:v>3.2364250627621569</c:v>
                </c:pt>
                <c:pt idx="154">
                  <c:v>3.2103237251643657</c:v>
                </c:pt>
                <c:pt idx="155">
                  <c:v>3.1395472260498583</c:v>
                </c:pt>
                <c:pt idx="156">
                  <c:v>3.1840896121099163</c:v>
                </c:pt>
                <c:pt idx="157">
                  <c:v>3.1831498046131057</c:v>
                </c:pt>
                <c:pt idx="158">
                  <c:v>3.182731187746429</c:v>
                </c:pt>
                <c:pt idx="159">
                  <c:v>3.1446314259112116</c:v>
                </c:pt>
                <c:pt idx="160">
                  <c:v>3.2897721519523224</c:v>
                </c:pt>
                <c:pt idx="161">
                  <c:v>3.2277286094146165</c:v>
                </c:pt>
                <c:pt idx="162">
                  <c:v>3.2435607135355844</c:v>
                </c:pt>
                <c:pt idx="163">
                  <c:v>3.2715675300111107</c:v>
                </c:pt>
                <c:pt idx="164">
                  <c:v>3.2679727415310964</c:v>
                </c:pt>
                <c:pt idx="165">
                  <c:v>3.3474554792357405</c:v>
                </c:pt>
                <c:pt idx="166">
                  <c:v>3.2282476574270365</c:v>
                </c:pt>
                <c:pt idx="167">
                  <c:v>3.2483612380790485</c:v>
                </c:pt>
                <c:pt idx="168">
                  <c:v>3.3322772811300791</c:v>
                </c:pt>
                <c:pt idx="169">
                  <c:v>3.3494271244939116</c:v>
                </c:pt>
                <c:pt idx="170">
                  <c:v>3.1775008120276023</c:v>
                </c:pt>
                <c:pt idx="171">
                  <c:v>3.3619343767690459</c:v>
                </c:pt>
                <c:pt idx="172">
                  <c:v>3.413412869324755</c:v>
                </c:pt>
                <c:pt idx="173">
                  <c:v>3.2644237600872086</c:v>
                </c:pt>
                <c:pt idx="174">
                  <c:v>3.2814736370713899</c:v>
                </c:pt>
                <c:pt idx="175">
                  <c:v>3.197611699988578</c:v>
                </c:pt>
                <c:pt idx="176">
                  <c:v>3.3865432299208855</c:v>
                </c:pt>
                <c:pt idx="177">
                  <c:v>3.4425990922181078</c:v>
                </c:pt>
                <c:pt idx="178">
                  <c:v>3.3046103833068221</c:v>
                </c:pt>
                <c:pt idx="179">
                  <c:v>3.3493162938673677</c:v>
                </c:pt>
                <c:pt idx="180">
                  <c:v>3.2808416597291861</c:v>
                </c:pt>
                <c:pt idx="181">
                  <c:v>3.240352074750791</c:v>
                </c:pt>
                <c:pt idx="182">
                  <c:v>3.2749214724164291</c:v>
                </c:pt>
                <c:pt idx="183">
                  <c:v>3.3524676130623541</c:v>
                </c:pt>
                <c:pt idx="184">
                  <c:v>3.2600408766898794</c:v>
                </c:pt>
                <c:pt idx="185">
                  <c:v>3.2995068333560686</c:v>
                </c:pt>
                <c:pt idx="186">
                  <c:v>3.264367026978916</c:v>
                </c:pt>
                <c:pt idx="187">
                  <c:v>3.3924327030308987</c:v>
                </c:pt>
                <c:pt idx="188">
                  <c:v>3.3577229747045072</c:v>
                </c:pt>
                <c:pt idx="189">
                  <c:v>3.5004445443373386</c:v>
                </c:pt>
                <c:pt idx="190">
                  <c:v>3.4394388830650997</c:v>
                </c:pt>
                <c:pt idx="191">
                  <c:v>3.3269824711782419</c:v>
                </c:pt>
                <c:pt idx="192">
                  <c:v>3.4796480371425238</c:v>
                </c:pt>
                <c:pt idx="193">
                  <c:v>3.4760059760212596</c:v>
                </c:pt>
                <c:pt idx="194">
                  <c:v>3.4646107950695906</c:v>
                </c:pt>
                <c:pt idx="195">
                  <c:v>3.5471357333793812</c:v>
                </c:pt>
                <c:pt idx="196">
                  <c:v>3.4573792778510617</c:v>
                </c:pt>
                <c:pt idx="197">
                  <c:v>3.3695609294979674</c:v>
                </c:pt>
                <c:pt idx="198">
                  <c:v>3.5815906284471972</c:v>
                </c:pt>
                <c:pt idx="199">
                  <c:v>3.4303965481643992</c:v>
                </c:pt>
                <c:pt idx="200">
                  <c:v>3.4428574656563464</c:v>
                </c:pt>
                <c:pt idx="201">
                  <c:v>3.4279567352946558</c:v>
                </c:pt>
                <c:pt idx="202">
                  <c:v>3.4868201553055487</c:v>
                </c:pt>
                <c:pt idx="203">
                  <c:v>3.6171568560706411</c:v>
                </c:pt>
                <c:pt idx="204">
                  <c:v>3.5299427473473179</c:v>
                </c:pt>
                <c:pt idx="205">
                  <c:v>3.603906447938523</c:v>
                </c:pt>
                <c:pt idx="206">
                  <c:v>3.528677488371692</c:v>
                </c:pt>
                <c:pt idx="207">
                  <c:v>3.6655594125736042</c:v>
                </c:pt>
                <c:pt idx="208">
                  <c:v>3.570121293333373</c:v>
                </c:pt>
                <c:pt idx="209">
                  <c:v>3.6502180162609617</c:v>
                </c:pt>
                <c:pt idx="210">
                  <c:v>3.5353963887921425</c:v>
                </c:pt>
                <c:pt idx="211">
                  <c:v>3.6285221258832641</c:v>
                </c:pt>
                <c:pt idx="212">
                  <c:v>3.7335832387186141</c:v>
                </c:pt>
                <c:pt idx="213">
                  <c:v>3.5411400528147592</c:v>
                </c:pt>
                <c:pt idx="214">
                  <c:v>3.7307783339809175</c:v>
                </c:pt>
                <c:pt idx="215">
                  <c:v>3.7965542743591962</c:v>
                </c:pt>
                <c:pt idx="216">
                  <c:v>3.769785405170202</c:v>
                </c:pt>
                <c:pt idx="217">
                  <c:v>3.7048663602463194</c:v>
                </c:pt>
                <c:pt idx="218">
                  <c:v>3.795606639525738</c:v>
                </c:pt>
                <c:pt idx="219">
                  <c:v>3.6692429563383477</c:v>
                </c:pt>
                <c:pt idx="220">
                  <c:v>3.7367244879731616</c:v>
                </c:pt>
                <c:pt idx="221">
                  <c:v>3.678448862909355</c:v>
                </c:pt>
                <c:pt idx="222">
                  <c:v>3.6612503506615743</c:v>
                </c:pt>
                <c:pt idx="223">
                  <c:v>3.7853906785622344</c:v>
                </c:pt>
                <c:pt idx="224">
                  <c:v>3.8560828460763097</c:v>
                </c:pt>
                <c:pt idx="225">
                  <c:v>3.7499292231311601</c:v>
                </c:pt>
                <c:pt idx="226">
                  <c:v>3.867594874865119</c:v>
                </c:pt>
                <c:pt idx="227">
                  <c:v>3.7365606287798978</c:v>
                </c:pt>
                <c:pt idx="228">
                  <c:v>3.8329786444507028</c:v>
                </c:pt>
                <c:pt idx="229">
                  <c:v>3.7815959673017168</c:v>
                </c:pt>
                <c:pt idx="230">
                  <c:v>3.8454488194381988</c:v>
                </c:pt>
                <c:pt idx="231">
                  <c:v>3.7966176462514141</c:v>
                </c:pt>
                <c:pt idx="232">
                  <c:v>3.7908029541519586</c:v>
                </c:pt>
                <c:pt idx="233">
                  <c:v>3.7604773268060625</c:v>
                </c:pt>
                <c:pt idx="234">
                  <c:v>4.0076064602147374</c:v>
                </c:pt>
                <c:pt idx="235">
                  <c:v>3.8816414921033076</c:v>
                </c:pt>
                <c:pt idx="236">
                  <c:v>3.8655488443253589</c:v>
                </c:pt>
                <c:pt idx="237">
                  <c:v>4.0275464912822816</c:v>
                </c:pt>
                <c:pt idx="238">
                  <c:v>3.9222872677963765</c:v>
                </c:pt>
                <c:pt idx="239">
                  <c:v>3.9565034170649391</c:v>
                </c:pt>
                <c:pt idx="240">
                  <c:v>4.0012903111218403</c:v>
                </c:pt>
                <c:pt idx="241">
                  <c:v>3.9542701591322551</c:v>
                </c:pt>
                <c:pt idx="242">
                  <c:v>3.9757882352908136</c:v>
                </c:pt>
                <c:pt idx="243">
                  <c:v>4.1071381633067352</c:v>
                </c:pt>
                <c:pt idx="244">
                  <c:v>3.9563281674092328</c:v>
                </c:pt>
                <c:pt idx="245">
                  <c:v>4.020797936633163</c:v>
                </c:pt>
                <c:pt idx="246">
                  <c:v>3.9498952805551957</c:v>
                </c:pt>
                <c:pt idx="247">
                  <c:v>4.1136526499910167</c:v>
                </c:pt>
                <c:pt idx="248">
                  <c:v>4.0845943009679679</c:v>
                </c:pt>
                <c:pt idx="249">
                  <c:v>3.9540133436316172</c:v>
                </c:pt>
                <c:pt idx="250">
                  <c:v>4.0423778146512044</c:v>
                </c:pt>
                <c:pt idx="251">
                  <c:v>4.0800422443071644</c:v>
                </c:pt>
                <c:pt idx="252">
                  <c:v>4.0021006020461032</c:v>
                </c:pt>
                <c:pt idx="253">
                  <c:v>4.1686924576771176</c:v>
                </c:pt>
                <c:pt idx="254">
                  <c:v>4.1556480137493761</c:v>
                </c:pt>
                <c:pt idx="255">
                  <c:v>4.2364497733374886</c:v>
                </c:pt>
                <c:pt idx="256">
                  <c:v>4.0451958632101874</c:v>
                </c:pt>
                <c:pt idx="257">
                  <c:v>4.2335688992093905</c:v>
                </c:pt>
                <c:pt idx="258">
                  <c:v>4.2038427919438242</c:v>
                </c:pt>
                <c:pt idx="259">
                  <c:v>4.2166686308271926</c:v>
                </c:pt>
                <c:pt idx="260">
                  <c:v>4.2109254466870869</c:v>
                </c:pt>
                <c:pt idx="261">
                  <c:v>4.1433272149278526</c:v>
                </c:pt>
                <c:pt idx="262">
                  <c:v>4.3045096478939255</c:v>
                </c:pt>
                <c:pt idx="263">
                  <c:v>4.3277160541010451</c:v>
                </c:pt>
                <c:pt idx="264">
                  <c:v>4.2322594101728876</c:v>
                </c:pt>
                <c:pt idx="265">
                  <c:v>4.1661880831073779</c:v>
                </c:pt>
                <c:pt idx="266">
                  <c:v>4.3177547594476522</c:v>
                </c:pt>
                <c:pt idx="267">
                  <c:v>4.1641716198589354</c:v>
                </c:pt>
                <c:pt idx="268">
                  <c:v>4.2977744123179891</c:v>
                </c:pt>
                <c:pt idx="269">
                  <c:v>4.2904644274142401</c:v>
                </c:pt>
                <c:pt idx="270">
                  <c:v>4.2960661325296332</c:v>
                </c:pt>
                <c:pt idx="271">
                  <c:v>4.4020523753615679</c:v>
                </c:pt>
                <c:pt idx="272">
                  <c:v>4.2189214150366032</c:v>
                </c:pt>
                <c:pt idx="273">
                  <c:v>4.2413235247152326</c:v>
                </c:pt>
                <c:pt idx="274">
                  <c:v>4.2342578528150145</c:v>
                </c:pt>
                <c:pt idx="275">
                  <c:v>4.3918507482381353</c:v>
                </c:pt>
                <c:pt idx="276">
                  <c:v>4.3952418802987516</c:v>
                </c:pt>
                <c:pt idx="277">
                  <c:v>4.2507612227616853</c:v>
                </c:pt>
                <c:pt idx="278">
                  <c:v>4.27759368854732</c:v>
                </c:pt>
                <c:pt idx="279">
                  <c:v>4.3331705310839874</c:v>
                </c:pt>
                <c:pt idx="280">
                  <c:v>4.2967369495935221</c:v>
                </c:pt>
                <c:pt idx="281">
                  <c:v>4.4302934543143992</c:v>
                </c:pt>
                <c:pt idx="282">
                  <c:v>4.3878017767649018</c:v>
                </c:pt>
                <c:pt idx="283">
                  <c:v>4.5029430169886746</c:v>
                </c:pt>
                <c:pt idx="284">
                  <c:v>4.4183943414935474</c:v>
                </c:pt>
                <c:pt idx="285">
                  <c:v>4.4567684291327057</c:v>
                </c:pt>
                <c:pt idx="286">
                  <c:v>4.5626682127925893</c:v>
                </c:pt>
                <c:pt idx="287">
                  <c:v>4.5380013334008709</c:v>
                </c:pt>
                <c:pt idx="288">
                  <c:v>4.5401841600376809</c:v>
                </c:pt>
                <c:pt idx="289">
                  <c:v>4.4192881321707524</c:v>
                </c:pt>
                <c:pt idx="290">
                  <c:v>4.4184774150866399</c:v>
                </c:pt>
                <c:pt idx="291">
                  <c:v>4.6249179037993917</c:v>
                </c:pt>
                <c:pt idx="292">
                  <c:v>4.5385837179148822</c:v>
                </c:pt>
                <c:pt idx="293">
                  <c:v>4.4426950345239353</c:v>
                </c:pt>
                <c:pt idx="294">
                  <c:v>4.5510217775215995</c:v>
                </c:pt>
                <c:pt idx="295">
                  <c:v>4.6628229892173465</c:v>
                </c:pt>
                <c:pt idx="296">
                  <c:v>4.5221525617038534</c:v>
                </c:pt>
                <c:pt idx="297">
                  <c:v>4.5301890878194131</c:v>
                </c:pt>
                <c:pt idx="298">
                  <c:v>4.5794883625404266</c:v>
                </c:pt>
                <c:pt idx="299">
                  <c:v>4.7138233267382601</c:v>
                </c:pt>
                <c:pt idx="300">
                  <c:v>4.5990428109623984</c:v>
                </c:pt>
                <c:pt idx="301">
                  <c:v>4.6475886758888425</c:v>
                </c:pt>
                <c:pt idx="302">
                  <c:v>4.6760602729985576</c:v>
                </c:pt>
                <c:pt idx="303">
                  <c:v>4.7678227665461819</c:v>
                </c:pt>
                <c:pt idx="304">
                  <c:v>4.7332328602669307</c:v>
                </c:pt>
                <c:pt idx="305">
                  <c:v>4.580823368268879</c:v>
                </c:pt>
                <c:pt idx="306">
                  <c:v>4.5791926638543643</c:v>
                </c:pt>
                <c:pt idx="307">
                  <c:v>4.8189358447506114</c:v>
                </c:pt>
                <c:pt idx="308">
                  <c:v>4.7680614110717174</c:v>
                </c:pt>
                <c:pt idx="309">
                  <c:v>4.850927297471582</c:v>
                </c:pt>
                <c:pt idx="310">
                  <c:v>4.7355432118664691</c:v>
                </c:pt>
                <c:pt idx="311">
                  <c:v>4.7838042003554229</c:v>
                </c:pt>
                <c:pt idx="312">
                  <c:v>4.8103667337095057</c:v>
                </c:pt>
                <c:pt idx="313">
                  <c:v>4.7328202416626857</c:v>
                </c:pt>
                <c:pt idx="314">
                  <c:v>4.8935739553252109</c:v>
                </c:pt>
                <c:pt idx="315">
                  <c:v>4.8302294098575844</c:v>
                </c:pt>
                <c:pt idx="316">
                  <c:v>4.6872052141539102</c:v>
                </c:pt>
                <c:pt idx="317">
                  <c:v>4.8681408274740319</c:v>
                </c:pt>
                <c:pt idx="318">
                  <c:v>4.8630124226075049</c:v>
                </c:pt>
                <c:pt idx="319">
                  <c:v>4.7678608150512867</c:v>
                </c:pt>
                <c:pt idx="320">
                  <c:v>4.7425551868658316</c:v>
                </c:pt>
                <c:pt idx="321">
                  <c:v>4.8398725503067297</c:v>
                </c:pt>
                <c:pt idx="322">
                  <c:v>4.9805459929417442</c:v>
                </c:pt>
                <c:pt idx="323">
                  <c:v>4.9201381319331983</c:v>
                </c:pt>
                <c:pt idx="324">
                  <c:v>4.9295628437317784</c:v>
                </c:pt>
                <c:pt idx="325">
                  <c:v>4.7945130315374804</c:v>
                </c:pt>
                <c:pt idx="326">
                  <c:v>4.8008392558059469</c:v>
                </c:pt>
                <c:pt idx="327">
                  <c:v>4.846838433221853</c:v>
                </c:pt>
                <c:pt idx="328">
                  <c:v>4.9582918529737077</c:v>
                </c:pt>
                <c:pt idx="329">
                  <c:v>5.0549880014649053</c:v>
                </c:pt>
                <c:pt idx="330">
                  <c:v>5.0802318672969395</c:v>
                </c:pt>
                <c:pt idx="331">
                  <c:v>4.9144262429435113</c:v>
                </c:pt>
                <c:pt idx="332">
                  <c:v>4.8994974271199379</c:v>
                </c:pt>
                <c:pt idx="333">
                  <c:v>4.9061344097852944</c:v>
                </c:pt>
                <c:pt idx="334">
                  <c:v>5.0777223187899212</c:v>
                </c:pt>
                <c:pt idx="335">
                  <c:v>4.9098006443483708</c:v>
                </c:pt>
                <c:pt idx="336">
                  <c:v>5.1512065577607347</c:v>
                </c:pt>
                <c:pt idx="337">
                  <c:v>4.9704601507732882</c:v>
                </c:pt>
                <c:pt idx="338">
                  <c:v>5.1249908851145403</c:v>
                </c:pt>
                <c:pt idx="339">
                  <c:v>5.019450240741862</c:v>
                </c:pt>
                <c:pt idx="340">
                  <c:v>4.9827238153258282</c:v>
                </c:pt>
                <c:pt idx="341">
                  <c:v>5.045028964356022</c:v>
                </c:pt>
                <c:pt idx="342">
                  <c:v>5.1934484022907546</c:v>
                </c:pt>
                <c:pt idx="343">
                  <c:v>5.2276711512849268</c:v>
                </c:pt>
                <c:pt idx="344">
                  <c:v>5.167004885751826</c:v>
                </c:pt>
                <c:pt idx="345">
                  <c:v>5.244351469999982</c:v>
                </c:pt>
                <c:pt idx="346">
                  <c:v>5.0868833436821976</c:v>
                </c:pt>
                <c:pt idx="347">
                  <c:v>5.053824029730615</c:v>
                </c:pt>
                <c:pt idx="348">
                  <c:v>5.1458834029829994</c:v>
                </c:pt>
                <c:pt idx="349">
                  <c:v>5.0872447499458877</c:v>
                </c:pt>
                <c:pt idx="350">
                  <c:v>5.2921054007669897</c:v>
                </c:pt>
                <c:pt idx="351">
                  <c:v>5.2240049997418589</c:v>
                </c:pt>
                <c:pt idx="352">
                  <c:v>5.31914409198217</c:v>
                </c:pt>
                <c:pt idx="353">
                  <c:v>5.1843552685474901</c:v>
                </c:pt>
                <c:pt idx="354">
                  <c:v>5.1186884681347564</c:v>
                </c:pt>
                <c:pt idx="355">
                  <c:v>5.3438706235635953</c:v>
                </c:pt>
                <c:pt idx="356">
                  <c:v>5.2864305413623223</c:v>
                </c:pt>
                <c:pt idx="357">
                  <c:v>5.276713667681256</c:v>
                </c:pt>
                <c:pt idx="358">
                  <c:v>5.2117685770656959</c:v>
                </c:pt>
                <c:pt idx="359">
                  <c:v>5.3249194984120747</c:v>
                </c:pt>
                <c:pt idx="360">
                  <c:v>5.3633496947788348</c:v>
                </c:pt>
                <c:pt idx="361">
                  <c:v>5.270083212164538</c:v>
                </c:pt>
                <c:pt idx="362">
                  <c:v>5.2603392748360491</c:v>
                </c:pt>
                <c:pt idx="363">
                  <c:v>5.267054766973903</c:v>
                </c:pt>
                <c:pt idx="364">
                  <c:v>5.2633362299091724</c:v>
                </c:pt>
                <c:pt idx="365">
                  <c:v>5.298708766734662</c:v>
                </c:pt>
                <c:pt idx="366">
                  <c:v>5.2141239633908389</c:v>
                </c:pt>
                <c:pt idx="367">
                  <c:v>5.3474142496148245</c:v>
                </c:pt>
                <c:pt idx="368">
                  <c:v>5.3993718176495591</c:v>
                </c:pt>
                <c:pt idx="369">
                  <c:v>5.3008085616447742</c:v>
                </c:pt>
                <c:pt idx="370">
                  <c:v>5.2672640435794014</c:v>
                </c:pt>
                <c:pt idx="371">
                  <c:v>5.4686214664933956</c:v>
                </c:pt>
                <c:pt idx="372">
                  <c:v>5.488284065065864</c:v>
                </c:pt>
                <c:pt idx="373">
                  <c:v>5.4671817411344179</c:v>
                </c:pt>
                <c:pt idx="374">
                  <c:v>5.3306624683152597</c:v>
                </c:pt>
                <c:pt idx="375">
                  <c:v>5.5234254090757355</c:v>
                </c:pt>
                <c:pt idx="376">
                  <c:v>5.4670884075326063</c:v>
                </c:pt>
                <c:pt idx="377">
                  <c:v>5.4087911953239978</c:v>
                </c:pt>
                <c:pt idx="378">
                  <c:v>5.3090326066234468</c:v>
                </c:pt>
                <c:pt idx="379">
                  <c:v>5.5531306150415913</c:v>
                </c:pt>
                <c:pt idx="380">
                  <c:v>5.5272590635726235</c:v>
                </c:pt>
                <c:pt idx="381">
                  <c:v>5.4703246417893974</c:v>
                </c:pt>
                <c:pt idx="382">
                  <c:v>5.5680259227253943</c:v>
                </c:pt>
                <c:pt idx="383">
                  <c:v>5.5867479389418007</c:v>
                </c:pt>
                <c:pt idx="384">
                  <c:v>5.4269809999736376</c:v>
                </c:pt>
                <c:pt idx="385">
                  <c:v>5.6079983288782858</c:v>
                </c:pt>
                <c:pt idx="386">
                  <c:v>5.4466345334564883</c:v>
                </c:pt>
                <c:pt idx="387">
                  <c:v>5.4771778010615639</c:v>
                </c:pt>
                <c:pt idx="388">
                  <c:v>5.5001199517723993</c:v>
                </c:pt>
                <c:pt idx="389">
                  <c:v>5.469776940456418</c:v>
                </c:pt>
                <c:pt idx="390">
                  <c:v>5.6140561830206757</c:v>
                </c:pt>
                <c:pt idx="391">
                  <c:v>5.5893816454918648</c:v>
                </c:pt>
                <c:pt idx="392">
                  <c:v>5.671390564501146</c:v>
                </c:pt>
                <c:pt idx="393">
                  <c:v>5.4625472898871159</c:v>
                </c:pt>
                <c:pt idx="394">
                  <c:v>5.4908855765303883</c:v>
                </c:pt>
                <c:pt idx="395">
                  <c:v>5.6195896622755965</c:v>
                </c:pt>
                <c:pt idx="396">
                  <c:v>5.6279341291395912</c:v>
                </c:pt>
                <c:pt idx="397">
                  <c:v>5.4889724527888681</c:v>
                </c:pt>
                <c:pt idx="398">
                  <c:v>5.6721832284241946</c:v>
                </c:pt>
                <c:pt idx="399">
                  <c:v>5.5241581096874848</c:v>
                </c:pt>
                <c:pt idx="400">
                  <c:v>5.705590403714826</c:v>
                </c:pt>
                <c:pt idx="401">
                  <c:v>5.5817043733958798</c:v>
                </c:pt>
                <c:pt idx="402">
                  <c:v>5.5461764103297728</c:v>
                </c:pt>
                <c:pt idx="403">
                  <c:v>5.6429447379984872</c:v>
                </c:pt>
                <c:pt idx="404">
                  <c:v>5.7717222068050171</c:v>
                </c:pt>
                <c:pt idx="405">
                  <c:v>5.7823860413181709</c:v>
                </c:pt>
                <c:pt idx="406">
                  <c:v>5.6825621385363174</c:v>
                </c:pt>
                <c:pt idx="407">
                  <c:v>5.5621530525669343</c:v>
                </c:pt>
                <c:pt idx="408">
                  <c:v>5.6511549695734278</c:v>
                </c:pt>
                <c:pt idx="409">
                  <c:v>5.6733725052742336</c:v>
                </c:pt>
                <c:pt idx="410">
                  <c:v>5.5941068016632993</c:v>
                </c:pt>
                <c:pt idx="411">
                  <c:v>5.7667525477838213</c:v>
                </c:pt>
                <c:pt idx="412">
                  <c:v>5.6339856423700336</c:v>
                </c:pt>
                <c:pt idx="413">
                  <c:v>5.6361124300994971</c:v>
                </c:pt>
                <c:pt idx="414">
                  <c:v>5.8545132182112747</c:v>
                </c:pt>
                <c:pt idx="415">
                  <c:v>5.6320210307369045</c:v>
                </c:pt>
                <c:pt idx="416">
                  <c:v>5.8487310982748202</c:v>
                </c:pt>
                <c:pt idx="417">
                  <c:v>5.6672713033661202</c:v>
                </c:pt>
                <c:pt idx="418">
                  <c:v>5.8415856035638418</c:v>
                </c:pt>
                <c:pt idx="419">
                  <c:v>5.6927189219117889</c:v>
                </c:pt>
                <c:pt idx="420">
                  <c:v>5.9034352796413128</c:v>
                </c:pt>
                <c:pt idx="421">
                  <c:v>5.7471615690590987</c:v>
                </c:pt>
                <c:pt idx="422">
                  <c:v>5.8078216251871506</c:v>
                </c:pt>
                <c:pt idx="423">
                  <c:v>5.851967326264659</c:v>
                </c:pt>
                <c:pt idx="424">
                  <c:v>5.7293499410859203</c:v>
                </c:pt>
                <c:pt idx="425">
                  <c:v>5.8468335544542391</c:v>
                </c:pt>
                <c:pt idx="426">
                  <c:v>5.7308138620558493</c:v>
                </c:pt>
                <c:pt idx="427">
                  <c:v>5.7994375728957239</c:v>
                </c:pt>
                <c:pt idx="428">
                  <c:v>5.9092232155588169</c:v>
                </c:pt>
                <c:pt idx="429">
                  <c:v>5.875475190979679</c:v>
                </c:pt>
                <c:pt idx="430">
                  <c:v>5.8060436138076676</c:v>
                </c:pt>
                <c:pt idx="431">
                  <c:v>5.8837643624845866</c:v>
                </c:pt>
                <c:pt idx="432">
                  <c:v>5.7996030282897113</c:v>
                </c:pt>
                <c:pt idx="433">
                  <c:v>5.9013559111726908</c:v>
                </c:pt>
                <c:pt idx="434">
                  <c:v>5.8041711555124191</c:v>
                </c:pt>
                <c:pt idx="435">
                  <c:v>6.0120881359055458</c:v>
                </c:pt>
                <c:pt idx="436">
                  <c:v>5.9420288747683907</c:v>
                </c:pt>
                <c:pt idx="437">
                  <c:v>6.0173402725584424</c:v>
                </c:pt>
                <c:pt idx="438">
                  <c:v>6.0002170343478713</c:v>
                </c:pt>
                <c:pt idx="439">
                  <c:v>5.8429072607272925</c:v>
                </c:pt>
                <c:pt idx="440">
                  <c:v>5.9527707050680263</c:v>
                </c:pt>
                <c:pt idx="441">
                  <c:v>6.0021288447542815</c:v>
                </c:pt>
                <c:pt idx="442">
                  <c:v>6.0524067516657754</c:v>
                </c:pt>
                <c:pt idx="443">
                  <c:v>5.9784837631346086</c:v>
                </c:pt>
                <c:pt idx="444">
                  <c:v>5.859033733430695</c:v>
                </c:pt>
                <c:pt idx="445">
                  <c:v>5.9423918515889298</c:v>
                </c:pt>
                <c:pt idx="446">
                  <c:v>5.8846389585772148</c:v>
                </c:pt>
                <c:pt idx="447">
                  <c:v>5.9118909374800817</c:v>
                </c:pt>
                <c:pt idx="448">
                  <c:v>5.9126976606108705</c:v>
                </c:pt>
                <c:pt idx="449">
                  <c:v>5.9516992009576182</c:v>
                </c:pt>
                <c:pt idx="450">
                  <c:v>5.9713777427564008</c:v>
                </c:pt>
                <c:pt idx="451">
                  <c:v>6.1531003674142895</c:v>
                </c:pt>
                <c:pt idx="452">
                  <c:v>5.9524064086391668</c:v>
                </c:pt>
                <c:pt idx="453">
                  <c:v>6.0650903190205874</c:v>
                </c:pt>
                <c:pt idx="454">
                  <c:v>5.9868674281664855</c:v>
                </c:pt>
                <c:pt idx="455">
                  <c:v>5.9967465443108647</c:v>
                </c:pt>
                <c:pt idx="456">
                  <c:v>6.0007647671651112</c:v>
                </c:pt>
                <c:pt idx="457">
                  <c:v>6.1493621036812627</c:v>
                </c:pt>
                <c:pt idx="458">
                  <c:v>6.2246597377835862</c:v>
                </c:pt>
                <c:pt idx="459">
                  <c:v>6.0512789180396487</c:v>
                </c:pt>
                <c:pt idx="460">
                  <c:v>6.01673265407761</c:v>
                </c:pt>
                <c:pt idx="461">
                  <c:v>6.0406807379749061</c:v>
                </c:pt>
                <c:pt idx="462">
                  <c:v>6.2017106209775408</c:v>
                </c:pt>
                <c:pt idx="463">
                  <c:v>6.1803643433798996</c:v>
                </c:pt>
                <c:pt idx="464">
                  <c:v>6.0571137421520298</c:v>
                </c:pt>
                <c:pt idx="465">
                  <c:v>6.1917017776687029</c:v>
                </c:pt>
                <c:pt idx="466">
                  <c:v>6.1137583378533495</c:v>
                </c:pt>
                <c:pt idx="467">
                  <c:v>6.1133337212610686</c:v>
                </c:pt>
                <c:pt idx="468">
                  <c:v>6.16428611240155</c:v>
                </c:pt>
                <c:pt idx="469">
                  <c:v>6.1787570813512245</c:v>
                </c:pt>
                <c:pt idx="470">
                  <c:v>6.2311493917681604</c:v>
                </c:pt>
                <c:pt idx="471">
                  <c:v>6.0976229732690319</c:v>
                </c:pt>
                <c:pt idx="472">
                  <c:v>6.2801481360273064</c:v>
                </c:pt>
                <c:pt idx="473">
                  <c:v>6.153228763150242</c:v>
                </c:pt>
                <c:pt idx="474">
                  <c:v>6.1434173260340099</c:v>
                </c:pt>
                <c:pt idx="475">
                  <c:v>6.3275960116796242</c:v>
                </c:pt>
                <c:pt idx="476">
                  <c:v>6.310841501066367</c:v>
                </c:pt>
                <c:pt idx="477">
                  <c:v>6.3438631648427997</c:v>
                </c:pt>
                <c:pt idx="478">
                  <c:v>6.1304457537865717</c:v>
                </c:pt>
                <c:pt idx="479">
                  <c:v>6.3079011419601878</c:v>
                </c:pt>
                <c:pt idx="480">
                  <c:v>6.2698829963389304</c:v>
                </c:pt>
                <c:pt idx="481">
                  <c:v>6.3478912043686364</c:v>
                </c:pt>
                <c:pt idx="482">
                  <c:v>6.2387687932836835</c:v>
                </c:pt>
                <c:pt idx="483">
                  <c:v>6.2640555004513336</c:v>
                </c:pt>
                <c:pt idx="484">
                  <c:v>6.3867498214264806</c:v>
                </c:pt>
                <c:pt idx="485">
                  <c:v>6.2392883459761563</c:v>
                </c:pt>
                <c:pt idx="486">
                  <c:v>6.1957249148910973</c:v>
                </c:pt>
                <c:pt idx="487">
                  <c:v>6.2345526639460083</c:v>
                </c:pt>
                <c:pt idx="488">
                  <c:v>6.2459204986798511</c:v>
                </c:pt>
                <c:pt idx="489">
                  <c:v>6.2926978800195785</c:v>
                </c:pt>
                <c:pt idx="490">
                  <c:v>6.3073869843032995</c:v>
                </c:pt>
                <c:pt idx="491">
                  <c:v>6.366478482344216</c:v>
                </c:pt>
                <c:pt idx="492">
                  <c:v>6.2415903436686095</c:v>
                </c:pt>
                <c:pt idx="493">
                  <c:v>6.3588693378380965</c:v>
                </c:pt>
                <c:pt idx="494">
                  <c:v>6.3039655620432491</c:v>
                </c:pt>
                <c:pt idx="495">
                  <c:v>6.40983036737983</c:v>
                </c:pt>
                <c:pt idx="496">
                  <c:v>6.4470281576647688</c:v>
                </c:pt>
                <c:pt idx="497">
                  <c:v>6.406351973460688</c:v>
                </c:pt>
                <c:pt idx="498">
                  <c:v>6.4300966353898126</c:v>
                </c:pt>
                <c:pt idx="499">
                  <c:v>6.4655446221601283</c:v>
                </c:pt>
                <c:pt idx="500">
                  <c:v>6.2770894500487362</c:v>
                </c:pt>
                <c:pt idx="501">
                  <c:v>6.3458714705778423</c:v>
                </c:pt>
                <c:pt idx="502">
                  <c:v>6.3852502052239091</c:v>
                </c:pt>
                <c:pt idx="503">
                  <c:v>6.3906677246371597</c:v>
                </c:pt>
                <c:pt idx="504">
                  <c:v>6.4952152774040002</c:v>
                </c:pt>
                <c:pt idx="505">
                  <c:v>6.4210006547506184</c:v>
                </c:pt>
                <c:pt idx="506">
                  <c:v>6.404202329792537</c:v>
                </c:pt>
                <c:pt idx="507">
                  <c:v>6.4366147120349497</c:v>
                </c:pt>
                <c:pt idx="508">
                  <c:v>6.3911331799512201</c:v>
                </c:pt>
                <c:pt idx="509">
                  <c:v>6.5297957807386133</c:v>
                </c:pt>
                <c:pt idx="510">
                  <c:v>6.5076066989926691</c:v>
                </c:pt>
                <c:pt idx="511">
                  <c:v>6.4194415041813064</c:v>
                </c:pt>
                <c:pt idx="512">
                  <c:v>6.3228178462877125</c:v>
                </c:pt>
                <c:pt idx="513">
                  <c:v>6.5297349536256908</c:v>
                </c:pt>
                <c:pt idx="514">
                  <c:v>6.4033040464082243</c:v>
                </c:pt>
                <c:pt idx="515">
                  <c:v>6.4658210233028095</c:v>
                </c:pt>
                <c:pt idx="516">
                  <c:v>6.5358208369140112</c:v>
                </c:pt>
                <c:pt idx="517">
                  <c:v>6.4891847583952842</c:v>
                </c:pt>
                <c:pt idx="518">
                  <c:v>6.4142562664105665</c:v>
                </c:pt>
                <c:pt idx="519">
                  <c:v>6.5785705136738741</c:v>
                </c:pt>
                <c:pt idx="520">
                  <c:v>6.5025037924551281</c:v>
                </c:pt>
                <c:pt idx="521">
                  <c:v>6.5317113714910064</c:v>
                </c:pt>
                <c:pt idx="522">
                  <c:v>6.5994720584530135</c:v>
                </c:pt>
                <c:pt idx="523">
                  <c:v>6.5893295437339026</c:v>
                </c:pt>
                <c:pt idx="524">
                  <c:v>6.5616910864851787</c:v>
                </c:pt>
                <c:pt idx="525">
                  <c:v>6.3921815745153641</c:v>
                </c:pt>
                <c:pt idx="526">
                  <c:v>6.4469308384444091</c:v>
                </c:pt>
                <c:pt idx="527">
                  <c:v>6.5398337310359622</c:v>
                </c:pt>
                <c:pt idx="528">
                  <c:v>6.5852484435054706</c:v>
                </c:pt>
                <c:pt idx="529">
                  <c:v>6.6310325377030956</c:v>
                </c:pt>
                <c:pt idx="530">
                  <c:v>6.6601088271743807</c:v>
                </c:pt>
                <c:pt idx="531">
                  <c:v>6.6236214554007908</c:v>
                </c:pt>
                <c:pt idx="532">
                  <c:v>6.5729029133120767</c:v>
                </c:pt>
                <c:pt idx="533">
                  <c:v>6.4463985521615967</c:v>
                </c:pt>
                <c:pt idx="534">
                  <c:v>6.523039960106054</c:v>
                </c:pt>
                <c:pt idx="535">
                  <c:v>6.4756690270643285</c:v>
                </c:pt>
                <c:pt idx="536">
                  <c:v>6.6296623942536943</c:v>
                </c:pt>
                <c:pt idx="537">
                  <c:v>6.4974870678027372</c:v>
                </c:pt>
                <c:pt idx="538">
                  <c:v>6.5890661970230457</c:v>
                </c:pt>
                <c:pt idx="539">
                  <c:v>6.6068613991130816</c:v>
                </c:pt>
                <c:pt idx="540">
                  <c:v>6.528993338083902</c:v>
                </c:pt>
                <c:pt idx="541">
                  <c:v>6.6872086907748569</c:v>
                </c:pt>
                <c:pt idx="542">
                  <c:v>6.6685177693788846</c:v>
                </c:pt>
                <c:pt idx="543">
                  <c:v>6.5923606158281585</c:v>
                </c:pt>
                <c:pt idx="544">
                  <c:v>6.5853069261326009</c:v>
                </c:pt>
                <c:pt idx="545">
                  <c:v>6.5356391734186854</c:v>
                </c:pt>
                <c:pt idx="546">
                  <c:v>6.6021006614287732</c:v>
                </c:pt>
                <c:pt idx="547">
                  <c:v>6.5152714358968895</c:v>
                </c:pt>
                <c:pt idx="548">
                  <c:v>6.6656752150862308</c:v>
                </c:pt>
                <c:pt idx="549">
                  <c:v>6.7181367809787176</c:v>
                </c:pt>
                <c:pt idx="550">
                  <c:v>6.6636557921205064</c:v>
                </c:pt>
                <c:pt idx="551">
                  <c:v>6.6925337424566544</c:v>
                </c:pt>
                <c:pt idx="552">
                  <c:v>6.6589670863871238</c:v>
                </c:pt>
                <c:pt idx="553">
                  <c:v>6.7119497075495138</c:v>
                </c:pt>
                <c:pt idx="554">
                  <c:v>6.7110112255975958</c:v>
                </c:pt>
                <c:pt idx="555">
                  <c:v>6.5766943206413115</c:v>
                </c:pt>
                <c:pt idx="556">
                  <c:v>6.7507564977121053</c:v>
                </c:pt>
                <c:pt idx="557">
                  <c:v>6.6625389758496274</c:v>
                </c:pt>
                <c:pt idx="558">
                  <c:v>6.6196575328783869</c:v>
                </c:pt>
                <c:pt idx="559">
                  <c:v>6.7550417115373333</c:v>
                </c:pt>
                <c:pt idx="560">
                  <c:v>6.689761090067682</c:v>
                </c:pt>
                <c:pt idx="561">
                  <c:v>6.7152697336866174</c:v>
                </c:pt>
                <c:pt idx="562">
                  <c:v>6.6121507324425925</c:v>
                </c:pt>
                <c:pt idx="563">
                  <c:v>6.6561769504030872</c:v>
                </c:pt>
                <c:pt idx="564">
                  <c:v>6.6252969972356786</c:v>
                </c:pt>
                <c:pt idx="565">
                  <c:v>6.7512552965155148</c:v>
                </c:pt>
                <c:pt idx="566">
                  <c:v>6.6869017124987273</c:v>
                </c:pt>
                <c:pt idx="567">
                  <c:v>6.7038232929593518</c:v>
                </c:pt>
                <c:pt idx="568">
                  <c:v>6.71075861803733</c:v>
                </c:pt>
                <c:pt idx="569">
                  <c:v>6.6963268515673828</c:v>
                </c:pt>
                <c:pt idx="570">
                  <c:v>6.7530122925854297</c:v>
                </c:pt>
                <c:pt idx="571">
                  <c:v>6.6667056481396054</c:v>
                </c:pt>
                <c:pt idx="572">
                  <c:v>6.7512546445688626</c:v>
                </c:pt>
                <c:pt idx="573">
                  <c:v>6.8775754345969737</c:v>
                </c:pt>
                <c:pt idx="574">
                  <c:v>6.8053518546899179</c:v>
                </c:pt>
                <c:pt idx="575">
                  <c:v>6.7949655843503898</c:v>
                </c:pt>
                <c:pt idx="576">
                  <c:v>6.7527958410346596</c:v>
                </c:pt>
                <c:pt idx="577">
                  <c:v>6.810167737590672</c:v>
                </c:pt>
                <c:pt idx="578">
                  <c:v>6.8555496117525454</c:v>
                </c:pt>
                <c:pt idx="579">
                  <c:v>6.7731537967943538</c:v>
                </c:pt>
                <c:pt idx="580">
                  <c:v>6.7793303845574622</c:v>
                </c:pt>
                <c:pt idx="581">
                  <c:v>6.9290866754316136</c:v>
                </c:pt>
                <c:pt idx="582">
                  <c:v>6.8862438978316023</c:v>
                </c:pt>
                <c:pt idx="583">
                  <c:v>6.880287047521028</c:v>
                </c:pt>
                <c:pt idx="584">
                  <c:v>6.8405826574729325</c:v>
                </c:pt>
                <c:pt idx="585">
                  <c:v>6.8704593900395947</c:v>
                </c:pt>
                <c:pt idx="586">
                  <c:v>6.8817378374542661</c:v>
                </c:pt>
                <c:pt idx="587">
                  <c:v>6.8463702942999261</c:v>
                </c:pt>
                <c:pt idx="588">
                  <c:v>6.8693954451031507</c:v>
                </c:pt>
                <c:pt idx="589">
                  <c:v>6.9351926785636797</c:v>
                </c:pt>
                <c:pt idx="590">
                  <c:v>6.9926723989979855</c:v>
                </c:pt>
                <c:pt idx="591">
                  <c:v>6.7989032978745758</c:v>
                </c:pt>
                <c:pt idx="592">
                  <c:v>6.9625722450389391</c:v>
                </c:pt>
                <c:pt idx="593">
                  <c:v>6.8594552899125851</c:v>
                </c:pt>
                <c:pt idx="594">
                  <c:v>6.9351613061064059</c:v>
                </c:pt>
                <c:pt idx="595">
                  <c:v>6.9822308843876391</c:v>
                </c:pt>
                <c:pt idx="596">
                  <c:v>6.8078496572832226</c:v>
                </c:pt>
                <c:pt idx="597">
                  <c:v>6.9888470014246096</c:v>
                </c:pt>
                <c:pt idx="598">
                  <c:v>6.8506258832327056</c:v>
                </c:pt>
                <c:pt idx="599">
                  <c:v>7.0102016223512669</c:v>
                </c:pt>
                <c:pt idx="600">
                  <c:v>6.8913540462475158</c:v>
                </c:pt>
                <c:pt idx="601">
                  <c:v>6.8885452539337155</c:v>
                </c:pt>
                <c:pt idx="602">
                  <c:v>6.8841417599513823</c:v>
                </c:pt>
                <c:pt idx="603">
                  <c:v>7.0660743263654471</c:v>
                </c:pt>
                <c:pt idx="604">
                  <c:v>7.064420992647233</c:v>
                </c:pt>
                <c:pt idx="605">
                  <c:v>7.0498981744053308</c:v>
                </c:pt>
                <c:pt idx="606">
                  <c:v>6.8903023940101376</c:v>
                </c:pt>
                <c:pt idx="607">
                  <c:v>6.9068182758041434</c:v>
                </c:pt>
                <c:pt idx="608">
                  <c:v>6.9633490738809503</c:v>
                </c:pt>
                <c:pt idx="609">
                  <c:v>6.9426500710272689</c:v>
                </c:pt>
                <c:pt idx="610">
                  <c:v>6.8946580345825454</c:v>
                </c:pt>
                <c:pt idx="611">
                  <c:v>7.0629683493793483</c:v>
                </c:pt>
                <c:pt idx="612">
                  <c:v>7.053564048570788</c:v>
                </c:pt>
                <c:pt idx="613">
                  <c:v>7.109747019901258</c:v>
                </c:pt>
                <c:pt idx="614">
                  <c:v>6.9154103488624434</c:v>
                </c:pt>
                <c:pt idx="615">
                  <c:v>7.0602772737871105</c:v>
                </c:pt>
                <c:pt idx="616">
                  <c:v>7.0008038106115595</c:v>
                </c:pt>
                <c:pt idx="617">
                  <c:v>6.9532354086391273</c:v>
                </c:pt>
                <c:pt idx="618">
                  <c:v>7.0509148678297349</c:v>
                </c:pt>
                <c:pt idx="619">
                  <c:v>7.008518364516477</c:v>
                </c:pt>
                <c:pt idx="620">
                  <c:v>6.9434769124512989</c:v>
                </c:pt>
                <c:pt idx="621">
                  <c:v>6.9863323253285428</c:v>
                </c:pt>
                <c:pt idx="622">
                  <c:v>6.9657062461404351</c:v>
                </c:pt>
                <c:pt idx="623">
                  <c:v>7.1652292741255996</c:v>
                </c:pt>
                <c:pt idx="624">
                  <c:v>6.9850255518123499</c:v>
                </c:pt>
                <c:pt idx="625">
                  <c:v>7.1802798943044008</c:v>
                </c:pt>
                <c:pt idx="626">
                  <c:v>7.0988354288420759</c:v>
                </c:pt>
                <c:pt idx="627">
                  <c:v>7.1374305631428419</c:v>
                </c:pt>
                <c:pt idx="628">
                  <c:v>7.1616922610631608</c:v>
                </c:pt>
                <c:pt idx="629">
                  <c:v>7.0691181152769031</c:v>
                </c:pt>
                <c:pt idx="630">
                  <c:v>7.1561133841012561</c:v>
                </c:pt>
                <c:pt idx="631">
                  <c:v>7.1049579800154508</c:v>
                </c:pt>
                <c:pt idx="632">
                  <c:v>7.1484505811217769</c:v>
                </c:pt>
                <c:pt idx="633">
                  <c:v>7.15999284841849</c:v>
                </c:pt>
                <c:pt idx="634">
                  <c:v>7.0452305172006353</c:v>
                </c:pt>
                <c:pt idx="635">
                  <c:v>7.2098360433071802</c:v>
                </c:pt>
                <c:pt idx="636">
                  <c:v>7.0560021541867872</c:v>
                </c:pt>
                <c:pt idx="637">
                  <c:v>7.0268509835130732</c:v>
                </c:pt>
                <c:pt idx="638">
                  <c:v>7.1288180049332865</c:v>
                </c:pt>
                <c:pt idx="639">
                  <c:v>7.0489222204315913</c:v>
                </c:pt>
                <c:pt idx="640">
                  <c:v>7.1150714252171703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44-4840-988C-21C95867C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2824744"/>
        <c:axId val="542824088"/>
      </c:scatterChart>
      <c:valAx>
        <c:axId val="532789672"/>
        <c:scaling>
          <c:orientation val="minMax"/>
          <c:max val="0.68000000000000016"/>
          <c:min val="0.3334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600" b="1" dirty="0"/>
                  <a:t>Local Time of Day (</a:t>
                </a:r>
                <a:r>
                  <a:rPr lang="en-US" sz="1600" b="1" dirty="0" err="1"/>
                  <a:t>hh:mm</a:t>
                </a:r>
                <a:r>
                  <a:rPr lang="en-US" sz="1600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32783440"/>
        <c:crosses val="autoZero"/>
        <c:crossBetween val="midCat"/>
        <c:majorUnit val="4.1700000000000008E-2"/>
      </c:valAx>
      <c:valAx>
        <c:axId val="5327834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rgbClr val="FF0000"/>
                    </a:solidFill>
                  </a:rPr>
                  <a:t>Dissolved Oxygen (mg L</a:t>
                </a:r>
                <a:r>
                  <a:rPr lang="en-US" sz="12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3089732998984359E-2"/>
              <c:y val="7.778362326138124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FF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32789672"/>
        <c:crosses val="autoZero"/>
        <c:crossBetween val="midCat"/>
      </c:valAx>
      <c:valAx>
        <c:axId val="542824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accent6">
                        <a:lumMod val="50000"/>
                      </a:schemeClr>
                    </a:solidFill>
                  </a:rPr>
                  <a:t>Chlorophyll-a (mg m</a:t>
                </a:r>
                <a:r>
                  <a:rPr lang="en-US" sz="1200" b="1" baseline="30000">
                    <a:solidFill>
                      <a:schemeClr val="accent6">
                        <a:lumMod val="50000"/>
                      </a:schemeClr>
                    </a:solidFill>
                  </a:rPr>
                  <a:t>-3</a:t>
                </a:r>
                <a:r>
                  <a:rPr lang="en-US" sz="1200" b="1">
                    <a:solidFill>
                      <a:schemeClr val="accent6">
                        <a:lumMod val="50000"/>
                      </a:schemeClr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93187433121369778"/>
              <c:y val="0.132397320570708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42824744"/>
        <c:crosses val="max"/>
        <c:crossBetween val="midCat"/>
      </c:valAx>
      <c:valAx>
        <c:axId val="542824744"/>
        <c:scaling>
          <c:orientation val="minMax"/>
        </c:scaling>
        <c:delete val="1"/>
        <c:axPos val="b"/>
        <c:numFmt formatCode="h:mm" sourceLinked="1"/>
        <c:majorTickMark val="out"/>
        <c:minorTickMark val="none"/>
        <c:tickLblPos val="nextTo"/>
        <c:crossAx val="542824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734249303541996"/>
          <c:y val="0.1902250090944983"/>
          <c:w val="0.67131530368562753"/>
          <c:h val="0.64509503391543888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87A-45D3-803A-036096F58560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87A-45D3-803A-036096F58560}"/>
              </c:ext>
            </c:extLst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87A-45D3-803A-036096F58560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87A-45D3-803A-036096F58560}"/>
              </c:ext>
            </c:extLst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87A-45D3-803A-036096F58560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287A-45D3-803A-036096F58560}"/>
              </c:ext>
            </c:extLst>
          </c:dPt>
          <c:dPt>
            <c:idx val="6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287A-45D3-803A-036096F58560}"/>
              </c:ext>
            </c:extLst>
          </c:dPt>
          <c:dPt>
            <c:idx val="7"/>
            <c:bubble3D val="0"/>
            <c:spPr>
              <a:solidFill>
                <a:srgbClr val="92D05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287A-45D3-803A-036096F58560}"/>
              </c:ext>
            </c:extLst>
          </c:dPt>
          <c:dLbls>
            <c:dLbl>
              <c:idx val="0"/>
              <c:layout>
                <c:manualLayout>
                  <c:x val="-5.691440762277864E-3"/>
                  <c:y val="0.22007910709008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31987456650094"/>
                      <c:h val="0.216139102492145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87A-45D3-803A-036096F58560}"/>
                </c:ext>
              </c:extLst>
            </c:dLbl>
            <c:dLbl>
              <c:idx val="1"/>
              <c:layout>
                <c:manualLayout>
                  <c:x val="2.2682390981195533E-3"/>
                  <c:y val="0.1350979242005216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rgbClr val="00B0F0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7A-45D3-803A-036096F58560}"/>
                </c:ext>
              </c:extLst>
            </c:dLbl>
            <c:dLbl>
              <c:idx val="2"/>
              <c:layout>
                <c:manualLayout>
                  <c:x val="1.4669995604217279E-2"/>
                  <c:y val="0.129497635216391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>
                          <a:lumMod val="50000"/>
                        </a:schemeClr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14135229134883"/>
                      <c:h val="0.177305479775971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287A-45D3-803A-036096F58560}"/>
                </c:ext>
              </c:extLst>
            </c:dLbl>
            <c:dLbl>
              <c:idx val="3"/>
              <c:layout>
                <c:manualLayout>
                  <c:x val="2.2695110919776728E-2"/>
                  <c:y val="2.55450182802752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5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11037180010845"/>
                      <c:h val="0.144566824469953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287A-45D3-803A-036096F58560}"/>
                </c:ext>
              </c:extLst>
            </c:dLbl>
            <c:dLbl>
              <c:idx val="4"/>
              <c:layout>
                <c:manualLayout>
                  <c:x val="-6.809718136464765E-3"/>
                  <c:y val="-8.042624463719971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40376316940516"/>
                      <c:h val="0.207067893690532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287A-45D3-803A-036096F58560}"/>
                </c:ext>
              </c:extLst>
            </c:dLbl>
            <c:dLbl>
              <c:idx val="5"/>
              <c:layout>
                <c:manualLayout>
                  <c:x val="0.10707847909748554"/>
                  <c:y val="-0.1393333266153081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6">
                          <a:lumMod val="75000"/>
                        </a:schemeClr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434645334026781"/>
                      <c:h val="0.181699536948396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287A-45D3-803A-036096F58560}"/>
                </c:ext>
              </c:extLst>
            </c:dLbl>
            <c:dLbl>
              <c:idx val="6"/>
              <c:layout>
                <c:manualLayout>
                  <c:x val="0.14641618661336259"/>
                  <c:y val="-3.21705915947662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chemeClr val="accent6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13401542438307"/>
                      <c:h val="0.181699536948396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287A-45D3-803A-036096F58560}"/>
                </c:ext>
              </c:extLst>
            </c:dLbl>
            <c:dLbl>
              <c:idx val="7"/>
              <c:layout>
                <c:manualLayout>
                  <c:x val="0.2834795492597913"/>
                  <c:y val="4.46437380466998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spc="0" baseline="0">
                      <a:solidFill>
                        <a:srgbClr val="92D050"/>
                      </a:solidFill>
                      <a:latin typeface="Arial Nova" panose="020B0504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92429153694988"/>
                      <c:h val="0.239289807873072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287A-45D3-803A-036096F585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spc="0" baseline="0">
                    <a:solidFill>
                      <a:schemeClr val="accent1"/>
                    </a:solidFill>
                    <a:latin typeface="Arial Nova" panose="020B0504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GLIMR_Capabilities!$J$17:$J$24</c:f>
              <c:strCache>
                <c:ptCount val="8"/>
                <c:pt idx="0">
                  <c:v>High temporal + spatial + spectral + SNR</c:v>
                </c:pt>
                <c:pt idx="1">
                  <c:v>High temporal </c:v>
                </c:pt>
                <c:pt idx="2">
                  <c:v>High temporal + spectral</c:v>
                </c:pt>
                <c:pt idx="3">
                  <c:v>High temporal + spatial</c:v>
                </c:pt>
                <c:pt idx="4">
                  <c:v>High temporal + spatial + spectral</c:v>
                </c:pt>
                <c:pt idx="5">
                  <c:v>High spectral</c:v>
                </c:pt>
                <c:pt idx="6">
                  <c:v>High spatial </c:v>
                </c:pt>
                <c:pt idx="7">
                  <c:v>High spatial + spectral </c:v>
                </c:pt>
              </c:strCache>
            </c:strRef>
          </c:cat>
          <c:val>
            <c:numRef>
              <c:f>GLIMR_Capabilities!$K$17:$K$24</c:f>
              <c:numCache>
                <c:formatCode>0%</c:formatCode>
                <c:ptCount val="8"/>
                <c:pt idx="0">
                  <c:v>0.66467065868263475</c:v>
                </c:pt>
                <c:pt idx="1">
                  <c:v>7.4850299401197598E-2</c:v>
                </c:pt>
                <c:pt idx="2">
                  <c:v>3.2934131736526949E-2</c:v>
                </c:pt>
                <c:pt idx="3">
                  <c:v>4.1916167664670656E-2</c:v>
                </c:pt>
                <c:pt idx="4">
                  <c:v>1.1976047904191617E-2</c:v>
                </c:pt>
                <c:pt idx="5">
                  <c:v>5.6886227544910177E-2</c:v>
                </c:pt>
                <c:pt idx="6">
                  <c:v>7.7844311377245512E-2</c:v>
                </c:pt>
                <c:pt idx="7">
                  <c:v>3.8922155688622756E-2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87A-45D3-803A-036096F5856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200">
          <a:latin typeface="Arial Nova" panose="020B0504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2982941206826"/>
          <c:y val="7.2345342540639249E-2"/>
          <c:w val="0.79693187631435269"/>
          <c:h val="0.71294394049736476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70021184"/>
        <c:axId val="770021840"/>
      </c:scatterChart>
      <c:valAx>
        <c:axId val="770021184"/>
        <c:scaling>
          <c:orientation val="minMax"/>
          <c:min val="0.291666667000000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 b="1"/>
                  <a:t>Time (local)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70021840"/>
        <c:crosses val="autoZero"/>
        <c:crossBetween val="midCat"/>
        <c:majorUnit val="4.1666667000000018E-2"/>
      </c:valAx>
      <c:valAx>
        <c:axId val="770021840"/>
        <c:scaling>
          <c:orientation val="minMax"/>
          <c:max val="7.6"/>
          <c:min val="6.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 b="1"/>
                  <a:t>Dissolved Oxygen (mg L</a:t>
                </a:r>
                <a:r>
                  <a:rPr lang="en-US" b="1" baseline="30000"/>
                  <a:t>-1</a:t>
                </a:r>
                <a:r>
                  <a:rPr lang="en-US" b="1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70021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3216161313204"/>
          <c:y val="4.0097541675374798E-2"/>
          <c:w val="0.79979733148437382"/>
          <c:h val="0.7136186021255080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Sheet1!$A$8:$A$648</c:f>
              <c:numCache>
                <c:formatCode>h:mm</c:formatCode>
                <c:ptCount val="641"/>
                <c:pt idx="0">
                  <c:v>0.336979166666666</c:v>
                </c:pt>
                <c:pt idx="1">
                  <c:v>0.33750000000000002</c:v>
                </c:pt>
                <c:pt idx="2">
                  <c:v>0.33802083333333299</c:v>
                </c:pt>
                <c:pt idx="3">
                  <c:v>0.33854166666666602</c:v>
                </c:pt>
                <c:pt idx="4">
                  <c:v>0.33906249999999999</c:v>
                </c:pt>
                <c:pt idx="5">
                  <c:v>0.33958333333333302</c:v>
                </c:pt>
                <c:pt idx="6">
                  <c:v>0.34010416666666599</c:v>
                </c:pt>
                <c:pt idx="7">
                  <c:v>0.34062500000000001</c:v>
                </c:pt>
                <c:pt idx="8">
                  <c:v>0.34114583333333298</c:v>
                </c:pt>
                <c:pt idx="9">
                  <c:v>0.34166666666666601</c:v>
                </c:pt>
                <c:pt idx="10">
                  <c:v>0.34218749999999898</c:v>
                </c:pt>
                <c:pt idx="11">
                  <c:v>0.342708333333333</c:v>
                </c:pt>
                <c:pt idx="12">
                  <c:v>0.34322916666666597</c:v>
                </c:pt>
                <c:pt idx="13">
                  <c:v>0.343749999999999</c:v>
                </c:pt>
                <c:pt idx="14">
                  <c:v>0.34427083333333303</c:v>
                </c:pt>
                <c:pt idx="15">
                  <c:v>0.344791666666666</c:v>
                </c:pt>
                <c:pt idx="16">
                  <c:v>0.34531249999999902</c:v>
                </c:pt>
                <c:pt idx="17">
                  <c:v>0.34583333333333299</c:v>
                </c:pt>
                <c:pt idx="18">
                  <c:v>0.34635416666666602</c:v>
                </c:pt>
                <c:pt idx="19">
                  <c:v>0.34687499999999899</c:v>
                </c:pt>
                <c:pt idx="20">
                  <c:v>0.34739583333333302</c:v>
                </c:pt>
                <c:pt idx="21">
                  <c:v>0.34791666666666599</c:v>
                </c:pt>
                <c:pt idx="22">
                  <c:v>0.34843749999999901</c:v>
                </c:pt>
                <c:pt idx="23">
                  <c:v>0.34895833333333198</c:v>
                </c:pt>
                <c:pt idx="24">
                  <c:v>0.34947916666666601</c:v>
                </c:pt>
                <c:pt idx="25">
                  <c:v>0.34999999999999898</c:v>
                </c:pt>
                <c:pt idx="26">
                  <c:v>0.350520833333332</c:v>
                </c:pt>
                <c:pt idx="27">
                  <c:v>0.35104166666666597</c:v>
                </c:pt>
                <c:pt idx="28">
                  <c:v>0.351562499999999</c:v>
                </c:pt>
                <c:pt idx="29">
                  <c:v>0.35208333333333203</c:v>
                </c:pt>
                <c:pt idx="30">
                  <c:v>0.352604166666665</c:v>
                </c:pt>
                <c:pt idx="31">
                  <c:v>0.35312499999999902</c:v>
                </c:pt>
                <c:pt idx="32">
                  <c:v>0.35364583333333199</c:v>
                </c:pt>
                <c:pt idx="33">
                  <c:v>0.35416666666666502</c:v>
                </c:pt>
                <c:pt idx="34">
                  <c:v>0.35468749999999899</c:v>
                </c:pt>
                <c:pt idx="35">
                  <c:v>0.35520833333333202</c:v>
                </c:pt>
                <c:pt idx="36">
                  <c:v>0.35572916666666499</c:v>
                </c:pt>
                <c:pt idx="37">
                  <c:v>0.35624999999999901</c:v>
                </c:pt>
                <c:pt idx="38">
                  <c:v>0.35677083333333198</c:v>
                </c:pt>
                <c:pt idx="39">
                  <c:v>0.35729166666666501</c:v>
                </c:pt>
                <c:pt idx="40">
                  <c:v>0.35781249999999898</c:v>
                </c:pt>
                <c:pt idx="41">
                  <c:v>0.358333333333332</c:v>
                </c:pt>
                <c:pt idx="42">
                  <c:v>0.35885416666666498</c:v>
                </c:pt>
                <c:pt idx="43">
                  <c:v>0.359374999999999</c:v>
                </c:pt>
                <c:pt idx="44">
                  <c:v>0.35989583333333203</c:v>
                </c:pt>
                <c:pt idx="45">
                  <c:v>0.360416666666665</c:v>
                </c:pt>
                <c:pt idx="46">
                  <c:v>0.36093749999999802</c:v>
                </c:pt>
                <c:pt idx="47">
                  <c:v>0.36145833333333199</c:v>
                </c:pt>
                <c:pt idx="48">
                  <c:v>0.36197916666666502</c:v>
                </c:pt>
                <c:pt idx="49">
                  <c:v>0.36249999999999799</c:v>
                </c:pt>
                <c:pt idx="50">
                  <c:v>0.36302083333333202</c:v>
                </c:pt>
                <c:pt idx="51">
                  <c:v>0.36354166666666499</c:v>
                </c:pt>
                <c:pt idx="52">
                  <c:v>0.36406249999999801</c:v>
                </c:pt>
                <c:pt idx="53">
                  <c:v>0.36458333333333198</c:v>
                </c:pt>
                <c:pt idx="54">
                  <c:v>0.36510416666666501</c:v>
                </c:pt>
                <c:pt idx="55">
                  <c:v>0.36562499999999798</c:v>
                </c:pt>
                <c:pt idx="56">
                  <c:v>0.36614583333333101</c:v>
                </c:pt>
                <c:pt idx="57">
                  <c:v>0.36666666666666498</c:v>
                </c:pt>
                <c:pt idx="58">
                  <c:v>0.367187499999998</c:v>
                </c:pt>
                <c:pt idx="59">
                  <c:v>0.36770833333333097</c:v>
                </c:pt>
                <c:pt idx="60">
                  <c:v>0.368229166666665</c:v>
                </c:pt>
                <c:pt idx="61">
                  <c:v>0.36874999999999802</c:v>
                </c:pt>
                <c:pt idx="62">
                  <c:v>0.36927083333333099</c:v>
                </c:pt>
                <c:pt idx="63">
                  <c:v>0.36979166666666502</c:v>
                </c:pt>
                <c:pt idx="64">
                  <c:v>0.37031249999999799</c:v>
                </c:pt>
                <c:pt idx="65">
                  <c:v>0.37083333333333102</c:v>
                </c:pt>
                <c:pt idx="66">
                  <c:v>0.37135416666666499</c:v>
                </c:pt>
                <c:pt idx="67">
                  <c:v>0.37187499999999801</c:v>
                </c:pt>
                <c:pt idx="68">
                  <c:v>0.37239583333333098</c:v>
                </c:pt>
                <c:pt idx="69">
                  <c:v>0.37291666666666401</c:v>
                </c:pt>
                <c:pt idx="70">
                  <c:v>0.37343749999999798</c:v>
                </c:pt>
                <c:pt idx="71">
                  <c:v>0.37395833333333101</c:v>
                </c:pt>
                <c:pt idx="72">
                  <c:v>0.37447916666666398</c:v>
                </c:pt>
                <c:pt idx="73">
                  <c:v>0.374999999999998</c:v>
                </c:pt>
                <c:pt idx="74">
                  <c:v>0.37552083333333097</c:v>
                </c:pt>
                <c:pt idx="75">
                  <c:v>0.376041666666664</c:v>
                </c:pt>
                <c:pt idx="76">
                  <c:v>0.37656249999999802</c:v>
                </c:pt>
                <c:pt idx="77">
                  <c:v>0.37708333333333099</c:v>
                </c:pt>
                <c:pt idx="78">
                  <c:v>0.37760416666666402</c:v>
                </c:pt>
                <c:pt idx="79">
                  <c:v>0.37812499999999699</c:v>
                </c:pt>
                <c:pt idx="80">
                  <c:v>0.37864583333333102</c:v>
                </c:pt>
                <c:pt idx="81">
                  <c:v>0.37916666666666399</c:v>
                </c:pt>
                <c:pt idx="82">
                  <c:v>0.37968749999999701</c:v>
                </c:pt>
                <c:pt idx="83">
                  <c:v>0.38020833333333098</c:v>
                </c:pt>
                <c:pt idx="84">
                  <c:v>0.38072916666666401</c:v>
                </c:pt>
                <c:pt idx="85">
                  <c:v>0.38124999999999698</c:v>
                </c:pt>
                <c:pt idx="86">
                  <c:v>0.38177083333333101</c:v>
                </c:pt>
                <c:pt idx="87">
                  <c:v>0.38229166666666398</c:v>
                </c:pt>
                <c:pt idx="88">
                  <c:v>0.382812499999997</c:v>
                </c:pt>
                <c:pt idx="89">
                  <c:v>0.38333333333333097</c:v>
                </c:pt>
                <c:pt idx="90">
                  <c:v>0.383854166666664</c:v>
                </c:pt>
                <c:pt idx="91">
                  <c:v>0.38437499999999702</c:v>
                </c:pt>
                <c:pt idx="92">
                  <c:v>0.38489583333333</c:v>
                </c:pt>
                <c:pt idx="93">
                  <c:v>0.38541666666666402</c:v>
                </c:pt>
                <c:pt idx="94">
                  <c:v>0.38593749999999699</c:v>
                </c:pt>
                <c:pt idx="95">
                  <c:v>0.38645833333333002</c:v>
                </c:pt>
                <c:pt idx="96">
                  <c:v>0.38697916666666399</c:v>
                </c:pt>
                <c:pt idx="97">
                  <c:v>0.38749999999999701</c:v>
                </c:pt>
                <c:pt idx="98">
                  <c:v>0.38802083333332998</c:v>
                </c:pt>
                <c:pt idx="99">
                  <c:v>0.38854166666666401</c:v>
                </c:pt>
                <c:pt idx="100">
                  <c:v>0.38906249999999698</c:v>
                </c:pt>
                <c:pt idx="101">
                  <c:v>0.38958333333333001</c:v>
                </c:pt>
                <c:pt idx="102">
                  <c:v>0.39010416666666298</c:v>
                </c:pt>
                <c:pt idx="103">
                  <c:v>0.390624999999997</c:v>
                </c:pt>
                <c:pt idx="104">
                  <c:v>0.39114583333332997</c:v>
                </c:pt>
                <c:pt idx="105">
                  <c:v>0.391666666666663</c:v>
                </c:pt>
                <c:pt idx="106">
                  <c:v>0.39218749999999702</c:v>
                </c:pt>
                <c:pt idx="107">
                  <c:v>0.39270833333333</c:v>
                </c:pt>
                <c:pt idx="108">
                  <c:v>0.39322916666666302</c:v>
                </c:pt>
                <c:pt idx="109">
                  <c:v>0.39374999999999599</c:v>
                </c:pt>
                <c:pt idx="110">
                  <c:v>0.39427083333333002</c:v>
                </c:pt>
                <c:pt idx="111">
                  <c:v>0.39479166666666299</c:v>
                </c:pt>
                <c:pt idx="112">
                  <c:v>0.39531249999999601</c:v>
                </c:pt>
                <c:pt idx="113">
                  <c:v>0.39583333333332998</c:v>
                </c:pt>
                <c:pt idx="114">
                  <c:v>0.39635416666666301</c:v>
                </c:pt>
                <c:pt idx="115">
                  <c:v>0.39687499999999598</c:v>
                </c:pt>
                <c:pt idx="116">
                  <c:v>0.39739583333333001</c:v>
                </c:pt>
                <c:pt idx="117">
                  <c:v>0.39791666666666298</c:v>
                </c:pt>
                <c:pt idx="118">
                  <c:v>0.398437499999996</c:v>
                </c:pt>
                <c:pt idx="119">
                  <c:v>0.39895833333332997</c:v>
                </c:pt>
                <c:pt idx="120">
                  <c:v>0.399479166666663</c:v>
                </c:pt>
                <c:pt idx="121">
                  <c:v>0.39999999999999603</c:v>
                </c:pt>
                <c:pt idx="122">
                  <c:v>0.400520833333329</c:v>
                </c:pt>
                <c:pt idx="123">
                  <c:v>0.40104166666666302</c:v>
                </c:pt>
                <c:pt idx="124">
                  <c:v>0.40156249999999599</c:v>
                </c:pt>
                <c:pt idx="125">
                  <c:v>0.40208333333332902</c:v>
                </c:pt>
                <c:pt idx="126">
                  <c:v>0.40260416666666299</c:v>
                </c:pt>
                <c:pt idx="127">
                  <c:v>0.40312499999999601</c:v>
                </c:pt>
                <c:pt idx="128">
                  <c:v>0.40364583333332898</c:v>
                </c:pt>
                <c:pt idx="129">
                  <c:v>0.40416666666666301</c:v>
                </c:pt>
                <c:pt idx="130">
                  <c:v>0.40468749999999598</c:v>
                </c:pt>
                <c:pt idx="131">
                  <c:v>0.40520833333332901</c:v>
                </c:pt>
                <c:pt idx="132">
                  <c:v>0.40572916666666298</c:v>
                </c:pt>
                <c:pt idx="133">
                  <c:v>0.406249999999996</c:v>
                </c:pt>
                <c:pt idx="134">
                  <c:v>0.40677083333332897</c:v>
                </c:pt>
                <c:pt idx="135">
                  <c:v>0.407291666666662</c:v>
                </c:pt>
                <c:pt idx="136">
                  <c:v>0.40781249999999603</c:v>
                </c:pt>
                <c:pt idx="137">
                  <c:v>0.408333333333329</c:v>
                </c:pt>
                <c:pt idx="138">
                  <c:v>0.40885416666666202</c:v>
                </c:pt>
                <c:pt idx="139">
                  <c:v>0.40937499999999599</c:v>
                </c:pt>
                <c:pt idx="140">
                  <c:v>0.40989583333332902</c:v>
                </c:pt>
                <c:pt idx="141">
                  <c:v>0.41041666666666199</c:v>
                </c:pt>
                <c:pt idx="142">
                  <c:v>0.41093749999999601</c:v>
                </c:pt>
                <c:pt idx="143">
                  <c:v>0.41145833333332898</c:v>
                </c:pt>
                <c:pt idx="144">
                  <c:v>0.41197916666666201</c:v>
                </c:pt>
                <c:pt idx="145">
                  <c:v>0.41249999999999598</c:v>
                </c:pt>
                <c:pt idx="146">
                  <c:v>0.41302083333332901</c:v>
                </c:pt>
                <c:pt idx="147">
                  <c:v>0.41354166666666198</c:v>
                </c:pt>
                <c:pt idx="148">
                  <c:v>0.414062499999995</c:v>
                </c:pt>
                <c:pt idx="149">
                  <c:v>0.41458333333332897</c:v>
                </c:pt>
                <c:pt idx="150">
                  <c:v>0.415104166666662</c:v>
                </c:pt>
                <c:pt idx="151">
                  <c:v>0.41562499999999503</c:v>
                </c:pt>
                <c:pt idx="152">
                  <c:v>0.416145833333329</c:v>
                </c:pt>
                <c:pt idx="153">
                  <c:v>0.41666666666666202</c:v>
                </c:pt>
                <c:pt idx="154">
                  <c:v>0.41718749999999499</c:v>
                </c:pt>
                <c:pt idx="155">
                  <c:v>0.41770833333332902</c:v>
                </c:pt>
                <c:pt idx="156">
                  <c:v>0.41822916666666199</c:v>
                </c:pt>
                <c:pt idx="157">
                  <c:v>0.41874999999999502</c:v>
                </c:pt>
                <c:pt idx="158">
                  <c:v>0.41927083333332799</c:v>
                </c:pt>
                <c:pt idx="159">
                  <c:v>0.41979166666666201</c:v>
                </c:pt>
                <c:pt idx="160">
                  <c:v>0.42031249999999498</c:v>
                </c:pt>
                <c:pt idx="161">
                  <c:v>0.42083333333332801</c:v>
                </c:pt>
                <c:pt idx="162">
                  <c:v>0.42135416666666198</c:v>
                </c:pt>
                <c:pt idx="163">
                  <c:v>0.421874999999995</c:v>
                </c:pt>
                <c:pt idx="164">
                  <c:v>0.42239583333332797</c:v>
                </c:pt>
                <c:pt idx="165">
                  <c:v>0.422916666666662</c:v>
                </c:pt>
                <c:pt idx="166">
                  <c:v>0.42343749999999503</c:v>
                </c:pt>
                <c:pt idx="167">
                  <c:v>0.423958333333328</c:v>
                </c:pt>
                <c:pt idx="168">
                  <c:v>0.42447916666666202</c:v>
                </c:pt>
                <c:pt idx="169">
                  <c:v>0.42499999999999499</c:v>
                </c:pt>
                <c:pt idx="170">
                  <c:v>0.42552083333332802</c:v>
                </c:pt>
                <c:pt idx="171">
                  <c:v>0.42604166666666099</c:v>
                </c:pt>
                <c:pt idx="172">
                  <c:v>0.42656249999999502</c:v>
                </c:pt>
                <c:pt idx="173">
                  <c:v>0.42708333333332799</c:v>
                </c:pt>
                <c:pt idx="174">
                  <c:v>0.42760416666666101</c:v>
                </c:pt>
                <c:pt idx="175">
                  <c:v>0.42812499999999498</c:v>
                </c:pt>
                <c:pt idx="176">
                  <c:v>0.42864583333332801</c:v>
                </c:pt>
                <c:pt idx="177">
                  <c:v>0.42916666666666098</c:v>
                </c:pt>
                <c:pt idx="178">
                  <c:v>0.429687499999995</c:v>
                </c:pt>
                <c:pt idx="179">
                  <c:v>0.43020833333332797</c:v>
                </c:pt>
                <c:pt idx="180">
                  <c:v>0.430729166666661</c:v>
                </c:pt>
                <c:pt idx="181">
                  <c:v>0.43124999999999403</c:v>
                </c:pt>
                <c:pt idx="182">
                  <c:v>0.431770833333328</c:v>
                </c:pt>
                <c:pt idx="183">
                  <c:v>0.43229166666666102</c:v>
                </c:pt>
                <c:pt idx="184">
                  <c:v>0.43281249999999399</c:v>
                </c:pt>
                <c:pt idx="185">
                  <c:v>0.43333333333332802</c:v>
                </c:pt>
                <c:pt idx="186">
                  <c:v>0.43385416666666099</c:v>
                </c:pt>
                <c:pt idx="187">
                  <c:v>0.43437499999999402</c:v>
                </c:pt>
                <c:pt idx="188">
                  <c:v>0.43489583333332699</c:v>
                </c:pt>
                <c:pt idx="189">
                  <c:v>0.43541666666666101</c:v>
                </c:pt>
                <c:pt idx="190">
                  <c:v>0.43593749999999398</c:v>
                </c:pt>
                <c:pt idx="191">
                  <c:v>0.43645833333332701</c:v>
                </c:pt>
                <c:pt idx="192">
                  <c:v>0.43697916666665998</c:v>
                </c:pt>
                <c:pt idx="193">
                  <c:v>0.437499999999994</c:v>
                </c:pt>
                <c:pt idx="194">
                  <c:v>0.43802083333332698</c:v>
                </c:pt>
                <c:pt idx="195">
                  <c:v>0.43854166666666</c:v>
                </c:pt>
                <c:pt idx="196">
                  <c:v>0.43906249999999403</c:v>
                </c:pt>
                <c:pt idx="197">
                  <c:v>0.439583333333327</c:v>
                </c:pt>
                <c:pt idx="198">
                  <c:v>0.44010416666666002</c:v>
                </c:pt>
                <c:pt idx="199">
                  <c:v>0.44062499999999399</c:v>
                </c:pt>
                <c:pt idx="200">
                  <c:v>0.44114583333332702</c:v>
                </c:pt>
                <c:pt idx="201">
                  <c:v>0.44166666666665999</c:v>
                </c:pt>
                <c:pt idx="202">
                  <c:v>0.44218749999999302</c:v>
                </c:pt>
                <c:pt idx="203">
                  <c:v>0.44270833333332699</c:v>
                </c:pt>
                <c:pt idx="204">
                  <c:v>0.44322916666666001</c:v>
                </c:pt>
                <c:pt idx="205">
                  <c:v>0.44374999999999298</c:v>
                </c:pt>
                <c:pt idx="206">
                  <c:v>0.44427083333332701</c:v>
                </c:pt>
                <c:pt idx="207">
                  <c:v>0.44479166666665998</c:v>
                </c:pt>
                <c:pt idx="208">
                  <c:v>0.44531249999999301</c:v>
                </c:pt>
                <c:pt idx="209">
                  <c:v>0.44583333333332698</c:v>
                </c:pt>
                <c:pt idx="210">
                  <c:v>0.44635416666666</c:v>
                </c:pt>
                <c:pt idx="211">
                  <c:v>0.44687499999999297</c:v>
                </c:pt>
                <c:pt idx="212">
                  <c:v>0.447395833333327</c:v>
                </c:pt>
                <c:pt idx="213">
                  <c:v>0.44791666666666002</c:v>
                </c:pt>
                <c:pt idx="214">
                  <c:v>0.44843749999999299</c:v>
                </c:pt>
                <c:pt idx="215">
                  <c:v>0.44895833333332602</c:v>
                </c:pt>
                <c:pt idx="216">
                  <c:v>0.44947916666665999</c:v>
                </c:pt>
                <c:pt idx="217">
                  <c:v>0.44999999999999302</c:v>
                </c:pt>
                <c:pt idx="218">
                  <c:v>0.45052083333332599</c:v>
                </c:pt>
                <c:pt idx="219">
                  <c:v>0.45104166666666001</c:v>
                </c:pt>
                <c:pt idx="220">
                  <c:v>0.45156249999999298</c:v>
                </c:pt>
                <c:pt idx="221">
                  <c:v>0.45208333333332601</c:v>
                </c:pt>
                <c:pt idx="222">
                  <c:v>0.45260416666665998</c:v>
                </c:pt>
                <c:pt idx="223">
                  <c:v>0.45312499999999301</c:v>
                </c:pt>
                <c:pt idx="224">
                  <c:v>0.45364583333332598</c:v>
                </c:pt>
                <c:pt idx="225">
                  <c:v>0.454166666666659</c:v>
                </c:pt>
                <c:pt idx="226">
                  <c:v>0.45468749999999297</c:v>
                </c:pt>
                <c:pt idx="227">
                  <c:v>0.455208333333326</c:v>
                </c:pt>
                <c:pt idx="228">
                  <c:v>0.45572916666665902</c:v>
                </c:pt>
                <c:pt idx="229">
                  <c:v>0.45624999999999299</c:v>
                </c:pt>
                <c:pt idx="230">
                  <c:v>0.45677083333332602</c:v>
                </c:pt>
                <c:pt idx="231">
                  <c:v>0.45729166666665899</c:v>
                </c:pt>
                <c:pt idx="232">
                  <c:v>0.45781249999999302</c:v>
                </c:pt>
                <c:pt idx="233">
                  <c:v>0.45833333333332599</c:v>
                </c:pt>
                <c:pt idx="234">
                  <c:v>0.45885416666665901</c:v>
                </c:pt>
                <c:pt idx="235">
                  <c:v>0.45937499999999298</c:v>
                </c:pt>
                <c:pt idx="236">
                  <c:v>0.45989583333332601</c:v>
                </c:pt>
                <c:pt idx="237">
                  <c:v>0.46041666666665898</c:v>
                </c:pt>
                <c:pt idx="238">
                  <c:v>0.46093749999999201</c:v>
                </c:pt>
                <c:pt idx="239">
                  <c:v>0.46145833333332598</c:v>
                </c:pt>
                <c:pt idx="240">
                  <c:v>0.461979166666659</c:v>
                </c:pt>
                <c:pt idx="241">
                  <c:v>0.46249999999999197</c:v>
                </c:pt>
                <c:pt idx="242">
                  <c:v>0.463020833333326</c:v>
                </c:pt>
                <c:pt idx="243">
                  <c:v>0.46354166666665902</c:v>
                </c:pt>
                <c:pt idx="244">
                  <c:v>0.464062499999992</c:v>
                </c:pt>
                <c:pt idx="245">
                  <c:v>0.46458333333332602</c:v>
                </c:pt>
                <c:pt idx="246">
                  <c:v>0.46510416666665899</c:v>
                </c:pt>
                <c:pt idx="247">
                  <c:v>0.46562499999999202</c:v>
                </c:pt>
                <c:pt idx="248">
                  <c:v>0.46614583333332499</c:v>
                </c:pt>
                <c:pt idx="249">
                  <c:v>0.46666666666665901</c:v>
                </c:pt>
                <c:pt idx="250">
                  <c:v>0.46718749999999198</c:v>
                </c:pt>
                <c:pt idx="251">
                  <c:v>0.46770833333332501</c:v>
                </c:pt>
                <c:pt idx="252">
                  <c:v>0.46822916666665898</c:v>
                </c:pt>
                <c:pt idx="253">
                  <c:v>0.46874999999999201</c:v>
                </c:pt>
                <c:pt idx="254">
                  <c:v>0.46927083333332498</c:v>
                </c:pt>
                <c:pt idx="255">
                  <c:v>0.469791666666659</c:v>
                </c:pt>
                <c:pt idx="256">
                  <c:v>0.47031249999999197</c:v>
                </c:pt>
                <c:pt idx="257">
                  <c:v>0.470833333333325</c:v>
                </c:pt>
                <c:pt idx="258">
                  <c:v>0.47135416666665803</c:v>
                </c:pt>
                <c:pt idx="259">
                  <c:v>0.471874999999992</c:v>
                </c:pt>
                <c:pt idx="260">
                  <c:v>0.47239583333332502</c:v>
                </c:pt>
                <c:pt idx="261">
                  <c:v>0.47291666666665799</c:v>
                </c:pt>
                <c:pt idx="262">
                  <c:v>0.47343749999999202</c:v>
                </c:pt>
                <c:pt idx="263">
                  <c:v>0.47395833333332499</c:v>
                </c:pt>
                <c:pt idx="264">
                  <c:v>0.47447916666665801</c:v>
                </c:pt>
                <c:pt idx="265">
                  <c:v>0.47499999999999198</c:v>
                </c:pt>
                <c:pt idx="266">
                  <c:v>0.47552083333332501</c:v>
                </c:pt>
                <c:pt idx="267">
                  <c:v>0.47604166666665798</c:v>
                </c:pt>
                <c:pt idx="268">
                  <c:v>0.47656249999999201</c:v>
                </c:pt>
                <c:pt idx="269">
                  <c:v>0.47708333333332498</c:v>
                </c:pt>
                <c:pt idx="270">
                  <c:v>0.477604166666658</c:v>
                </c:pt>
                <c:pt idx="271">
                  <c:v>0.47812499999999097</c:v>
                </c:pt>
                <c:pt idx="272">
                  <c:v>0.478645833333325</c:v>
                </c:pt>
                <c:pt idx="273">
                  <c:v>0.47916666666665803</c:v>
                </c:pt>
                <c:pt idx="274">
                  <c:v>0.479687499999991</c:v>
                </c:pt>
                <c:pt idx="275">
                  <c:v>0.48020833333332502</c:v>
                </c:pt>
                <c:pt idx="276">
                  <c:v>0.48072916666665799</c:v>
                </c:pt>
                <c:pt idx="277">
                  <c:v>0.48124999999999102</c:v>
                </c:pt>
                <c:pt idx="278">
                  <c:v>0.48177083333332499</c:v>
                </c:pt>
                <c:pt idx="279">
                  <c:v>0.48229166666665801</c:v>
                </c:pt>
                <c:pt idx="280">
                  <c:v>0.48281249999999098</c:v>
                </c:pt>
                <c:pt idx="281">
                  <c:v>0.48333333333332401</c:v>
                </c:pt>
                <c:pt idx="282">
                  <c:v>0.48385416666665798</c:v>
                </c:pt>
                <c:pt idx="283">
                  <c:v>0.48437499999999101</c:v>
                </c:pt>
                <c:pt idx="284">
                  <c:v>0.48489583333332398</c:v>
                </c:pt>
                <c:pt idx="285">
                  <c:v>0.485416666666658</c:v>
                </c:pt>
                <c:pt idx="286">
                  <c:v>0.48593749999999097</c:v>
                </c:pt>
                <c:pt idx="287">
                  <c:v>0.486458333333324</c:v>
                </c:pt>
                <c:pt idx="288">
                  <c:v>0.48697916666665803</c:v>
                </c:pt>
                <c:pt idx="289">
                  <c:v>0.487499999999991</c:v>
                </c:pt>
                <c:pt idx="290">
                  <c:v>0.48802083333332402</c:v>
                </c:pt>
                <c:pt idx="291">
                  <c:v>0.48854166666665799</c:v>
                </c:pt>
                <c:pt idx="292">
                  <c:v>0.48906249999999102</c:v>
                </c:pt>
                <c:pt idx="293">
                  <c:v>0.48958333333332399</c:v>
                </c:pt>
                <c:pt idx="294">
                  <c:v>0.49010416666665702</c:v>
                </c:pt>
                <c:pt idx="295">
                  <c:v>0.49062499999999098</c:v>
                </c:pt>
                <c:pt idx="296">
                  <c:v>0.49114583333332401</c:v>
                </c:pt>
                <c:pt idx="297">
                  <c:v>0.49166666666665698</c:v>
                </c:pt>
                <c:pt idx="298">
                  <c:v>0.49218749999999101</c:v>
                </c:pt>
                <c:pt idx="299">
                  <c:v>0.49270833333332398</c:v>
                </c:pt>
                <c:pt idx="300">
                  <c:v>0.493229166666657</c:v>
                </c:pt>
                <c:pt idx="301">
                  <c:v>0.49374999999999097</c:v>
                </c:pt>
                <c:pt idx="302">
                  <c:v>0.494270833333324</c:v>
                </c:pt>
                <c:pt idx="303">
                  <c:v>0.49479166666665703</c:v>
                </c:pt>
                <c:pt idx="304">
                  <c:v>0.49531249999999</c:v>
                </c:pt>
                <c:pt idx="305">
                  <c:v>0.49583333333332402</c:v>
                </c:pt>
                <c:pt idx="306">
                  <c:v>0.49635416666665699</c:v>
                </c:pt>
                <c:pt idx="307">
                  <c:v>0.49687499999999002</c:v>
                </c:pt>
                <c:pt idx="308">
                  <c:v>0.49739583333332399</c:v>
                </c:pt>
                <c:pt idx="309">
                  <c:v>0.49791666666665702</c:v>
                </c:pt>
                <c:pt idx="310">
                  <c:v>0.49843749999998999</c:v>
                </c:pt>
                <c:pt idx="311">
                  <c:v>0.49895833333332401</c:v>
                </c:pt>
                <c:pt idx="312">
                  <c:v>0.49947916666665698</c:v>
                </c:pt>
                <c:pt idx="313">
                  <c:v>0.49999999999999001</c:v>
                </c:pt>
                <c:pt idx="314">
                  <c:v>0.50052083333332298</c:v>
                </c:pt>
                <c:pt idx="315">
                  <c:v>0.50104166666665695</c:v>
                </c:pt>
                <c:pt idx="316">
                  <c:v>0.50156249999999003</c:v>
                </c:pt>
                <c:pt idx="317">
                  <c:v>0.502083333333323</c:v>
                </c:pt>
                <c:pt idx="318">
                  <c:v>0.50260416666665697</c:v>
                </c:pt>
                <c:pt idx="319">
                  <c:v>0.50312499999999005</c:v>
                </c:pt>
                <c:pt idx="320">
                  <c:v>0.50364583333332302</c:v>
                </c:pt>
                <c:pt idx="321">
                  <c:v>0.50416666666665699</c:v>
                </c:pt>
                <c:pt idx="322">
                  <c:v>0.50468749999998996</c:v>
                </c:pt>
                <c:pt idx="323">
                  <c:v>0.50520833333332305</c:v>
                </c:pt>
                <c:pt idx="324">
                  <c:v>0.50572916666665702</c:v>
                </c:pt>
                <c:pt idx="325">
                  <c:v>0.50624999999998999</c:v>
                </c:pt>
                <c:pt idx="326">
                  <c:v>0.50677083333332296</c:v>
                </c:pt>
                <c:pt idx="327">
                  <c:v>0.50729166666665604</c:v>
                </c:pt>
                <c:pt idx="328">
                  <c:v>0.50781249999999001</c:v>
                </c:pt>
                <c:pt idx="329">
                  <c:v>0.50833333333332298</c:v>
                </c:pt>
                <c:pt idx="330">
                  <c:v>0.50885416666665595</c:v>
                </c:pt>
                <c:pt idx="331">
                  <c:v>0.50937499999999003</c:v>
                </c:pt>
                <c:pt idx="332">
                  <c:v>0.509895833333323</c:v>
                </c:pt>
                <c:pt idx="333">
                  <c:v>0.51041666666665597</c:v>
                </c:pt>
                <c:pt idx="334">
                  <c:v>0.51093749999999005</c:v>
                </c:pt>
                <c:pt idx="335">
                  <c:v>0.51145833333332302</c:v>
                </c:pt>
                <c:pt idx="336">
                  <c:v>0.51197916666665599</c:v>
                </c:pt>
                <c:pt idx="337">
                  <c:v>0.51249999999998896</c:v>
                </c:pt>
                <c:pt idx="338">
                  <c:v>0.51302083333332305</c:v>
                </c:pt>
                <c:pt idx="339">
                  <c:v>0.51354166666665602</c:v>
                </c:pt>
                <c:pt idx="340">
                  <c:v>0.51406249999998899</c:v>
                </c:pt>
                <c:pt idx="341">
                  <c:v>0.51458333333332296</c:v>
                </c:pt>
                <c:pt idx="342">
                  <c:v>0.51510416666665604</c:v>
                </c:pt>
                <c:pt idx="343">
                  <c:v>0.51562499999998901</c:v>
                </c:pt>
                <c:pt idx="344">
                  <c:v>0.51614583333332298</c:v>
                </c:pt>
                <c:pt idx="345">
                  <c:v>0.51666666666665595</c:v>
                </c:pt>
                <c:pt idx="346">
                  <c:v>0.51718749999998903</c:v>
                </c:pt>
                <c:pt idx="347">
                  <c:v>0.517708333333323</c:v>
                </c:pt>
                <c:pt idx="348">
                  <c:v>0.51822916666665597</c:v>
                </c:pt>
                <c:pt idx="349">
                  <c:v>0.51874999999998905</c:v>
                </c:pt>
                <c:pt idx="350">
                  <c:v>0.51927083333332202</c:v>
                </c:pt>
                <c:pt idx="351">
                  <c:v>0.51979166666665599</c:v>
                </c:pt>
                <c:pt idx="352">
                  <c:v>0.52031249999998896</c:v>
                </c:pt>
                <c:pt idx="353">
                  <c:v>0.52083333333332205</c:v>
                </c:pt>
                <c:pt idx="354">
                  <c:v>0.52135416666665602</c:v>
                </c:pt>
                <c:pt idx="355">
                  <c:v>0.52187499999998899</c:v>
                </c:pt>
                <c:pt idx="356">
                  <c:v>0.52239583333332196</c:v>
                </c:pt>
                <c:pt idx="357">
                  <c:v>0.52291666666665604</c:v>
                </c:pt>
                <c:pt idx="358">
                  <c:v>0.52343749999998901</c:v>
                </c:pt>
                <c:pt idx="359">
                  <c:v>0.52395833333332198</c:v>
                </c:pt>
                <c:pt idx="360">
                  <c:v>0.52447916666665495</c:v>
                </c:pt>
                <c:pt idx="361">
                  <c:v>0.52499999999998903</c:v>
                </c:pt>
                <c:pt idx="362">
                  <c:v>0.525520833333322</c:v>
                </c:pt>
                <c:pt idx="363">
                  <c:v>0.52604166666665497</c:v>
                </c:pt>
                <c:pt idx="364">
                  <c:v>0.52656249999998905</c:v>
                </c:pt>
                <c:pt idx="365">
                  <c:v>0.52708333333332202</c:v>
                </c:pt>
                <c:pt idx="366">
                  <c:v>0.52760416666665499</c:v>
                </c:pt>
                <c:pt idx="367">
                  <c:v>0.52812499999998896</c:v>
                </c:pt>
                <c:pt idx="368">
                  <c:v>0.52864583333332205</c:v>
                </c:pt>
                <c:pt idx="369">
                  <c:v>0.52916666666665502</c:v>
                </c:pt>
                <c:pt idx="370">
                  <c:v>0.52968749999998899</c:v>
                </c:pt>
                <c:pt idx="371">
                  <c:v>0.53020833333332196</c:v>
                </c:pt>
                <c:pt idx="372">
                  <c:v>0.53072916666665504</c:v>
                </c:pt>
                <c:pt idx="373">
                  <c:v>0.53124999999998801</c:v>
                </c:pt>
                <c:pt idx="374">
                  <c:v>0.53177083333332198</c:v>
                </c:pt>
                <c:pt idx="375">
                  <c:v>0.53229166666665495</c:v>
                </c:pt>
                <c:pt idx="376">
                  <c:v>0.53281249999998803</c:v>
                </c:pt>
                <c:pt idx="377">
                  <c:v>0.533333333333322</c:v>
                </c:pt>
                <c:pt idx="378">
                  <c:v>0.53385416666665497</c:v>
                </c:pt>
                <c:pt idx="379">
                  <c:v>0.53437499999998805</c:v>
                </c:pt>
                <c:pt idx="380">
                  <c:v>0.53489583333332202</c:v>
                </c:pt>
                <c:pt idx="381">
                  <c:v>0.53541666666665499</c:v>
                </c:pt>
                <c:pt idx="382">
                  <c:v>0.53593749999998797</c:v>
                </c:pt>
                <c:pt idx="383">
                  <c:v>0.53645833333332105</c:v>
                </c:pt>
                <c:pt idx="384">
                  <c:v>0.53697916666665502</c:v>
                </c:pt>
                <c:pt idx="385">
                  <c:v>0.53749999999998799</c:v>
                </c:pt>
                <c:pt idx="386">
                  <c:v>0.53802083333332096</c:v>
                </c:pt>
                <c:pt idx="387">
                  <c:v>0.53854166666665504</c:v>
                </c:pt>
                <c:pt idx="388">
                  <c:v>0.53906249999998801</c:v>
                </c:pt>
                <c:pt idx="389">
                  <c:v>0.53958333333332098</c:v>
                </c:pt>
                <c:pt idx="390">
                  <c:v>0.54010416666665495</c:v>
                </c:pt>
                <c:pt idx="391">
                  <c:v>0.54062499999998803</c:v>
                </c:pt>
                <c:pt idx="392">
                  <c:v>0.541145833333321</c:v>
                </c:pt>
                <c:pt idx="393">
                  <c:v>0.54166666666665397</c:v>
                </c:pt>
                <c:pt idx="394">
                  <c:v>0.54218749999998805</c:v>
                </c:pt>
                <c:pt idx="395">
                  <c:v>0.54270833333332102</c:v>
                </c:pt>
                <c:pt idx="396">
                  <c:v>0.543229166666654</c:v>
                </c:pt>
                <c:pt idx="397">
                  <c:v>0.54374999999998797</c:v>
                </c:pt>
                <c:pt idx="398">
                  <c:v>0.54427083333332105</c:v>
                </c:pt>
                <c:pt idx="399">
                  <c:v>0.54479166666665402</c:v>
                </c:pt>
                <c:pt idx="400">
                  <c:v>0.54531249999998799</c:v>
                </c:pt>
                <c:pt idx="401">
                  <c:v>0.54583333333332096</c:v>
                </c:pt>
                <c:pt idx="402">
                  <c:v>0.54635416666665404</c:v>
                </c:pt>
                <c:pt idx="403">
                  <c:v>0.54687499999998801</c:v>
                </c:pt>
                <c:pt idx="404">
                  <c:v>0.54739583333332098</c:v>
                </c:pt>
                <c:pt idx="405">
                  <c:v>0.54791666666665395</c:v>
                </c:pt>
                <c:pt idx="406">
                  <c:v>0.54843749999998703</c:v>
                </c:pt>
                <c:pt idx="407">
                  <c:v>0.548958333333321</c:v>
                </c:pt>
                <c:pt idx="408">
                  <c:v>0.54947916666665397</c:v>
                </c:pt>
                <c:pt idx="409">
                  <c:v>0.54999999999998705</c:v>
                </c:pt>
                <c:pt idx="410">
                  <c:v>0.55052083333332102</c:v>
                </c:pt>
                <c:pt idx="411">
                  <c:v>0.551041666666654</c:v>
                </c:pt>
                <c:pt idx="412">
                  <c:v>0.55156249999998697</c:v>
                </c:pt>
                <c:pt idx="413">
                  <c:v>0.55208333333332105</c:v>
                </c:pt>
                <c:pt idx="414">
                  <c:v>0.55260416666665402</c:v>
                </c:pt>
                <c:pt idx="415">
                  <c:v>0.55312499999998699</c:v>
                </c:pt>
                <c:pt idx="416">
                  <c:v>0.55364583333331996</c:v>
                </c:pt>
                <c:pt idx="417">
                  <c:v>0.55416666666665404</c:v>
                </c:pt>
                <c:pt idx="418">
                  <c:v>0.55468749999998701</c:v>
                </c:pt>
                <c:pt idx="419">
                  <c:v>0.55520833333331998</c:v>
                </c:pt>
                <c:pt idx="420">
                  <c:v>0.55572916666665395</c:v>
                </c:pt>
                <c:pt idx="421">
                  <c:v>0.55624999999998703</c:v>
                </c:pt>
                <c:pt idx="422">
                  <c:v>0.55677083333332</c:v>
                </c:pt>
                <c:pt idx="423">
                  <c:v>0.55729166666665397</c:v>
                </c:pt>
                <c:pt idx="424">
                  <c:v>0.55781249999998705</c:v>
                </c:pt>
                <c:pt idx="425">
                  <c:v>0.55833333333332003</c:v>
                </c:pt>
                <c:pt idx="426">
                  <c:v>0.558854166666654</c:v>
                </c:pt>
                <c:pt idx="427">
                  <c:v>0.55937499999998697</c:v>
                </c:pt>
                <c:pt idx="428">
                  <c:v>0.55989583333332005</c:v>
                </c:pt>
                <c:pt idx="429">
                  <c:v>0.56041666666665302</c:v>
                </c:pt>
                <c:pt idx="430">
                  <c:v>0.56093749999998699</c:v>
                </c:pt>
                <c:pt idx="431">
                  <c:v>0.56145833333331996</c:v>
                </c:pt>
                <c:pt idx="432">
                  <c:v>0.56197916666665304</c:v>
                </c:pt>
                <c:pt idx="433">
                  <c:v>0.56249999999998701</c:v>
                </c:pt>
                <c:pt idx="434">
                  <c:v>0.56302083333331998</c:v>
                </c:pt>
                <c:pt idx="435">
                  <c:v>0.56354166666665295</c:v>
                </c:pt>
                <c:pt idx="436">
                  <c:v>0.56406249999998703</c:v>
                </c:pt>
                <c:pt idx="437">
                  <c:v>0.56458333333332</c:v>
                </c:pt>
                <c:pt idx="438">
                  <c:v>0.56510416666665297</c:v>
                </c:pt>
                <c:pt idx="439">
                  <c:v>0.56562499999998594</c:v>
                </c:pt>
                <c:pt idx="440">
                  <c:v>0.56614583333332003</c:v>
                </c:pt>
                <c:pt idx="441">
                  <c:v>0.566666666666653</c:v>
                </c:pt>
                <c:pt idx="442">
                  <c:v>0.56718749999998597</c:v>
                </c:pt>
                <c:pt idx="443">
                  <c:v>0.56770833333332005</c:v>
                </c:pt>
                <c:pt idx="444">
                  <c:v>0.56822916666665302</c:v>
                </c:pt>
                <c:pt idx="445">
                  <c:v>0.56874999999998599</c:v>
                </c:pt>
                <c:pt idx="446">
                  <c:v>0.56927083333331996</c:v>
                </c:pt>
                <c:pt idx="447">
                  <c:v>0.56979166666665304</c:v>
                </c:pt>
                <c:pt idx="448">
                  <c:v>0.57031249999998601</c:v>
                </c:pt>
                <c:pt idx="449">
                  <c:v>0.57083333333331898</c:v>
                </c:pt>
                <c:pt idx="450">
                  <c:v>0.57135416666665295</c:v>
                </c:pt>
                <c:pt idx="451">
                  <c:v>0.57187499999998603</c:v>
                </c:pt>
                <c:pt idx="452">
                  <c:v>0.572395833333319</c:v>
                </c:pt>
                <c:pt idx="453">
                  <c:v>0.57291666666665297</c:v>
                </c:pt>
                <c:pt idx="454">
                  <c:v>0.57343749999998594</c:v>
                </c:pt>
                <c:pt idx="455">
                  <c:v>0.57395833333331903</c:v>
                </c:pt>
                <c:pt idx="456">
                  <c:v>0.574479166666653</c:v>
                </c:pt>
                <c:pt idx="457">
                  <c:v>0.57499999999998597</c:v>
                </c:pt>
                <c:pt idx="458">
                  <c:v>0.57552083333331905</c:v>
                </c:pt>
                <c:pt idx="459">
                  <c:v>0.57604166666665302</c:v>
                </c:pt>
                <c:pt idx="460">
                  <c:v>0.57656249999998599</c:v>
                </c:pt>
                <c:pt idx="461">
                  <c:v>0.57708333333331896</c:v>
                </c:pt>
                <c:pt idx="462">
                  <c:v>0.57760416666665204</c:v>
                </c:pt>
                <c:pt idx="463">
                  <c:v>0.57812499999998601</c:v>
                </c:pt>
                <c:pt idx="464">
                  <c:v>0.57864583333331898</c:v>
                </c:pt>
                <c:pt idx="465">
                  <c:v>0.57916666666665195</c:v>
                </c:pt>
                <c:pt idx="466">
                  <c:v>0.57968749999998603</c:v>
                </c:pt>
                <c:pt idx="467">
                  <c:v>0.580208333333319</c:v>
                </c:pt>
                <c:pt idx="468">
                  <c:v>0.58072916666665197</c:v>
                </c:pt>
                <c:pt idx="469">
                  <c:v>0.58124999999998594</c:v>
                </c:pt>
                <c:pt idx="470">
                  <c:v>0.58177083333331903</c:v>
                </c:pt>
                <c:pt idx="471">
                  <c:v>0.582291666666652</c:v>
                </c:pt>
                <c:pt idx="472">
                  <c:v>0.58281249999998497</c:v>
                </c:pt>
                <c:pt idx="473">
                  <c:v>0.58333333333331905</c:v>
                </c:pt>
                <c:pt idx="474">
                  <c:v>0.58385416666665202</c:v>
                </c:pt>
                <c:pt idx="475">
                  <c:v>0.58437499999998499</c:v>
                </c:pt>
                <c:pt idx="476">
                  <c:v>0.58489583333331896</c:v>
                </c:pt>
                <c:pt idx="477">
                  <c:v>0.58541666666665204</c:v>
                </c:pt>
                <c:pt idx="478">
                  <c:v>0.58593749999998501</c:v>
                </c:pt>
                <c:pt idx="479">
                  <c:v>0.58645833333331898</c:v>
                </c:pt>
                <c:pt idx="480">
                  <c:v>0.58697916666665195</c:v>
                </c:pt>
                <c:pt idx="481">
                  <c:v>0.58749999999998503</c:v>
                </c:pt>
                <c:pt idx="482">
                  <c:v>0.588020833333319</c:v>
                </c:pt>
                <c:pt idx="483">
                  <c:v>0.58854166666665197</c:v>
                </c:pt>
                <c:pt idx="484">
                  <c:v>0.58906249999998495</c:v>
                </c:pt>
                <c:pt idx="485">
                  <c:v>0.58958333333331803</c:v>
                </c:pt>
                <c:pt idx="486">
                  <c:v>0.590104166666652</c:v>
                </c:pt>
                <c:pt idx="487">
                  <c:v>0.59062499999998497</c:v>
                </c:pt>
                <c:pt idx="488">
                  <c:v>0.59114583333331805</c:v>
                </c:pt>
                <c:pt idx="489">
                  <c:v>0.59166666666665202</c:v>
                </c:pt>
                <c:pt idx="490">
                  <c:v>0.59218749999998499</c:v>
                </c:pt>
                <c:pt idx="491">
                  <c:v>0.59270833333331796</c:v>
                </c:pt>
                <c:pt idx="492">
                  <c:v>0.59322916666665204</c:v>
                </c:pt>
                <c:pt idx="493">
                  <c:v>0.59374999999998501</c:v>
                </c:pt>
                <c:pt idx="494">
                  <c:v>0.59427083333331798</c:v>
                </c:pt>
                <c:pt idx="495">
                  <c:v>0.59479166666665095</c:v>
                </c:pt>
                <c:pt idx="496">
                  <c:v>0.59531249999998503</c:v>
                </c:pt>
                <c:pt idx="497">
                  <c:v>0.595833333333318</c:v>
                </c:pt>
                <c:pt idx="498">
                  <c:v>0.59635416666665098</c:v>
                </c:pt>
                <c:pt idx="499">
                  <c:v>0.59687499999998495</c:v>
                </c:pt>
                <c:pt idx="500">
                  <c:v>0.59739583333331803</c:v>
                </c:pt>
                <c:pt idx="501">
                  <c:v>0.597916666666651</c:v>
                </c:pt>
                <c:pt idx="502">
                  <c:v>0.59843749999998497</c:v>
                </c:pt>
                <c:pt idx="503">
                  <c:v>0.59895833333331805</c:v>
                </c:pt>
                <c:pt idx="504">
                  <c:v>0.59947916666665102</c:v>
                </c:pt>
                <c:pt idx="505">
                  <c:v>0.59999999999998499</c:v>
                </c:pt>
                <c:pt idx="506">
                  <c:v>0.60052083333331796</c:v>
                </c:pt>
                <c:pt idx="507">
                  <c:v>0.60104166666665104</c:v>
                </c:pt>
                <c:pt idx="508">
                  <c:v>0.60156249999998401</c:v>
                </c:pt>
                <c:pt idx="509">
                  <c:v>0.60208333333331798</c:v>
                </c:pt>
                <c:pt idx="510">
                  <c:v>0.60260416666665095</c:v>
                </c:pt>
                <c:pt idx="511">
                  <c:v>0.60312499999998403</c:v>
                </c:pt>
                <c:pt idx="512">
                  <c:v>0.603645833333318</c:v>
                </c:pt>
                <c:pt idx="513">
                  <c:v>0.60416666666665098</c:v>
                </c:pt>
                <c:pt idx="514">
                  <c:v>0.60468749999998395</c:v>
                </c:pt>
                <c:pt idx="515">
                  <c:v>0.60520833333331803</c:v>
                </c:pt>
                <c:pt idx="516">
                  <c:v>0.605729166666651</c:v>
                </c:pt>
                <c:pt idx="517">
                  <c:v>0.60624999999998397</c:v>
                </c:pt>
                <c:pt idx="518">
                  <c:v>0.60677083333331705</c:v>
                </c:pt>
                <c:pt idx="519">
                  <c:v>0.60729166666665102</c:v>
                </c:pt>
                <c:pt idx="520">
                  <c:v>0.60781249999998399</c:v>
                </c:pt>
                <c:pt idx="521">
                  <c:v>0.60833333333331696</c:v>
                </c:pt>
                <c:pt idx="522">
                  <c:v>0.60885416666665104</c:v>
                </c:pt>
                <c:pt idx="523">
                  <c:v>0.60937499999998401</c:v>
                </c:pt>
                <c:pt idx="524">
                  <c:v>0.60989583333331698</c:v>
                </c:pt>
                <c:pt idx="525">
                  <c:v>0.61041666666665095</c:v>
                </c:pt>
                <c:pt idx="526">
                  <c:v>0.61093749999998403</c:v>
                </c:pt>
                <c:pt idx="527">
                  <c:v>0.61145833333331701</c:v>
                </c:pt>
                <c:pt idx="528">
                  <c:v>0.61197916666664998</c:v>
                </c:pt>
                <c:pt idx="529">
                  <c:v>0.61249999999998395</c:v>
                </c:pt>
                <c:pt idx="530">
                  <c:v>0.61302083333331703</c:v>
                </c:pt>
                <c:pt idx="531">
                  <c:v>0.61354166666665</c:v>
                </c:pt>
                <c:pt idx="532">
                  <c:v>0.61406249999998397</c:v>
                </c:pt>
                <c:pt idx="533">
                  <c:v>0.61458333333331705</c:v>
                </c:pt>
                <c:pt idx="534">
                  <c:v>0.61510416666665002</c:v>
                </c:pt>
                <c:pt idx="535">
                  <c:v>0.61562499999998399</c:v>
                </c:pt>
                <c:pt idx="536">
                  <c:v>0.61614583333331696</c:v>
                </c:pt>
                <c:pt idx="537">
                  <c:v>0.61666666666665004</c:v>
                </c:pt>
                <c:pt idx="538">
                  <c:v>0.61718749999998401</c:v>
                </c:pt>
                <c:pt idx="539">
                  <c:v>0.61770833333331698</c:v>
                </c:pt>
                <c:pt idx="540">
                  <c:v>0.61822916666664995</c:v>
                </c:pt>
                <c:pt idx="541">
                  <c:v>0.61874999999998304</c:v>
                </c:pt>
                <c:pt idx="542">
                  <c:v>0.61927083333331701</c:v>
                </c:pt>
                <c:pt idx="543">
                  <c:v>0.61979166666664998</c:v>
                </c:pt>
                <c:pt idx="544">
                  <c:v>0.62031249999998295</c:v>
                </c:pt>
                <c:pt idx="545">
                  <c:v>0.62083333333331703</c:v>
                </c:pt>
                <c:pt idx="546">
                  <c:v>0.62135416666665</c:v>
                </c:pt>
                <c:pt idx="547">
                  <c:v>0.62187499999998297</c:v>
                </c:pt>
                <c:pt idx="548">
                  <c:v>0.62239583333331705</c:v>
                </c:pt>
                <c:pt idx="549">
                  <c:v>0.62291666666665002</c:v>
                </c:pt>
                <c:pt idx="550">
                  <c:v>0.62343749999998299</c:v>
                </c:pt>
                <c:pt idx="551">
                  <c:v>0.62395833333331596</c:v>
                </c:pt>
                <c:pt idx="552">
                  <c:v>0.62447916666665004</c:v>
                </c:pt>
                <c:pt idx="553">
                  <c:v>0.62499999999998301</c:v>
                </c:pt>
                <c:pt idx="554">
                  <c:v>0.62552083333331598</c:v>
                </c:pt>
                <c:pt idx="555">
                  <c:v>0.62604166666664995</c:v>
                </c:pt>
                <c:pt idx="556">
                  <c:v>0.62656249999998304</c:v>
                </c:pt>
                <c:pt idx="557">
                  <c:v>0.62708333333331601</c:v>
                </c:pt>
                <c:pt idx="558">
                  <c:v>0.62760416666664998</c:v>
                </c:pt>
                <c:pt idx="559">
                  <c:v>0.62812499999998295</c:v>
                </c:pt>
                <c:pt idx="560">
                  <c:v>0.62864583333331603</c:v>
                </c:pt>
                <c:pt idx="561">
                  <c:v>0.62916666666665</c:v>
                </c:pt>
                <c:pt idx="562">
                  <c:v>0.62968749999998297</c:v>
                </c:pt>
                <c:pt idx="563">
                  <c:v>0.63020833333331605</c:v>
                </c:pt>
                <c:pt idx="564">
                  <c:v>0.63072916666664902</c:v>
                </c:pt>
                <c:pt idx="565">
                  <c:v>0.63124999999998299</c:v>
                </c:pt>
                <c:pt idx="566">
                  <c:v>0.63177083333331596</c:v>
                </c:pt>
                <c:pt idx="567">
                  <c:v>0.63229166666664904</c:v>
                </c:pt>
                <c:pt idx="568">
                  <c:v>0.63281249999998301</c:v>
                </c:pt>
                <c:pt idx="569">
                  <c:v>0.63333333333331598</c:v>
                </c:pt>
                <c:pt idx="570">
                  <c:v>0.63385416666664895</c:v>
                </c:pt>
                <c:pt idx="571">
                  <c:v>0.63437499999998304</c:v>
                </c:pt>
                <c:pt idx="572">
                  <c:v>0.63489583333331601</c:v>
                </c:pt>
                <c:pt idx="573">
                  <c:v>0.63541666666664898</c:v>
                </c:pt>
                <c:pt idx="574">
                  <c:v>0.63593749999998195</c:v>
                </c:pt>
                <c:pt idx="575">
                  <c:v>0.63645833333331603</c:v>
                </c:pt>
                <c:pt idx="576">
                  <c:v>0.636979166666649</c:v>
                </c:pt>
                <c:pt idx="577">
                  <c:v>0.63749999999998197</c:v>
                </c:pt>
                <c:pt idx="578">
                  <c:v>0.63802083333331605</c:v>
                </c:pt>
                <c:pt idx="579">
                  <c:v>0.63854166666664902</c:v>
                </c:pt>
                <c:pt idx="580">
                  <c:v>0.63906249999998199</c:v>
                </c:pt>
                <c:pt idx="581">
                  <c:v>0.63958333333331596</c:v>
                </c:pt>
                <c:pt idx="582">
                  <c:v>0.64010416666664904</c:v>
                </c:pt>
                <c:pt idx="583">
                  <c:v>0.64062499999998201</c:v>
                </c:pt>
                <c:pt idx="584">
                  <c:v>0.64114583333331598</c:v>
                </c:pt>
                <c:pt idx="585">
                  <c:v>0.64166666666664895</c:v>
                </c:pt>
                <c:pt idx="586">
                  <c:v>0.64218749999998204</c:v>
                </c:pt>
                <c:pt idx="587">
                  <c:v>0.64270833333331501</c:v>
                </c:pt>
                <c:pt idx="588">
                  <c:v>0.64322916666664898</c:v>
                </c:pt>
                <c:pt idx="589">
                  <c:v>0.64374999999998195</c:v>
                </c:pt>
                <c:pt idx="590">
                  <c:v>0.64427083333331503</c:v>
                </c:pt>
                <c:pt idx="591">
                  <c:v>0.644791666666649</c:v>
                </c:pt>
                <c:pt idx="592">
                  <c:v>0.64531249999998197</c:v>
                </c:pt>
                <c:pt idx="593">
                  <c:v>0.64583333333331505</c:v>
                </c:pt>
                <c:pt idx="594">
                  <c:v>0.64635416666664902</c:v>
                </c:pt>
                <c:pt idx="595">
                  <c:v>0.64687499999998199</c:v>
                </c:pt>
                <c:pt idx="596">
                  <c:v>0.64739583333331496</c:v>
                </c:pt>
                <c:pt idx="597">
                  <c:v>0.64791666666664804</c:v>
                </c:pt>
                <c:pt idx="598">
                  <c:v>0.64843749999998201</c:v>
                </c:pt>
                <c:pt idx="599">
                  <c:v>0.64895833333331499</c:v>
                </c:pt>
                <c:pt idx="600">
                  <c:v>0.64947916666664796</c:v>
                </c:pt>
                <c:pt idx="601">
                  <c:v>0.64999999999998204</c:v>
                </c:pt>
                <c:pt idx="602">
                  <c:v>0.65052083333331501</c:v>
                </c:pt>
                <c:pt idx="603">
                  <c:v>0.65104166666664798</c:v>
                </c:pt>
                <c:pt idx="604">
                  <c:v>0.65156249999998195</c:v>
                </c:pt>
                <c:pt idx="605">
                  <c:v>0.65208333333331503</c:v>
                </c:pt>
                <c:pt idx="606">
                  <c:v>0.652604166666648</c:v>
                </c:pt>
                <c:pt idx="607">
                  <c:v>0.65312499999998097</c:v>
                </c:pt>
                <c:pt idx="608">
                  <c:v>0.65364583333331505</c:v>
                </c:pt>
                <c:pt idx="609">
                  <c:v>0.65416666666664802</c:v>
                </c:pt>
                <c:pt idx="610">
                  <c:v>0.65468749999998099</c:v>
                </c:pt>
                <c:pt idx="611">
                  <c:v>0.65520833333331496</c:v>
                </c:pt>
                <c:pt idx="612">
                  <c:v>0.65572916666664804</c:v>
                </c:pt>
                <c:pt idx="613">
                  <c:v>0.65624999999998102</c:v>
                </c:pt>
                <c:pt idx="614">
                  <c:v>0.65677083333331499</c:v>
                </c:pt>
                <c:pt idx="615">
                  <c:v>0.65729166666664796</c:v>
                </c:pt>
                <c:pt idx="616">
                  <c:v>0.65781249999998104</c:v>
                </c:pt>
                <c:pt idx="617">
                  <c:v>0.65833333333331501</c:v>
                </c:pt>
                <c:pt idx="618">
                  <c:v>0.65885416666664798</c:v>
                </c:pt>
                <c:pt idx="619">
                  <c:v>0.65937499999998095</c:v>
                </c:pt>
                <c:pt idx="620">
                  <c:v>0.65989583333331403</c:v>
                </c:pt>
                <c:pt idx="621">
                  <c:v>0.660416666666648</c:v>
                </c:pt>
                <c:pt idx="622">
                  <c:v>0.66093749999998097</c:v>
                </c:pt>
                <c:pt idx="623">
                  <c:v>0.66145833333331405</c:v>
                </c:pt>
                <c:pt idx="624">
                  <c:v>0.66197916666664802</c:v>
                </c:pt>
                <c:pt idx="625">
                  <c:v>0.66249999999998099</c:v>
                </c:pt>
                <c:pt idx="626">
                  <c:v>0.66302083333331396</c:v>
                </c:pt>
                <c:pt idx="627">
                  <c:v>0.66354166666664804</c:v>
                </c:pt>
                <c:pt idx="628">
                  <c:v>0.66406249999998102</c:v>
                </c:pt>
                <c:pt idx="629">
                  <c:v>0.66458333333331399</c:v>
                </c:pt>
                <c:pt idx="630">
                  <c:v>0.66510416666664696</c:v>
                </c:pt>
                <c:pt idx="631">
                  <c:v>0.66562499999998104</c:v>
                </c:pt>
                <c:pt idx="632">
                  <c:v>0.66614583333331401</c:v>
                </c:pt>
                <c:pt idx="633">
                  <c:v>0.66666666666664698</c:v>
                </c:pt>
                <c:pt idx="634">
                  <c:v>0.66718749999998095</c:v>
                </c:pt>
                <c:pt idx="635">
                  <c:v>0.66770833333331403</c:v>
                </c:pt>
                <c:pt idx="636">
                  <c:v>0.668229166666647</c:v>
                </c:pt>
                <c:pt idx="637">
                  <c:v>0.66874999999998097</c:v>
                </c:pt>
                <c:pt idx="638">
                  <c:v>0.66927083333331405</c:v>
                </c:pt>
                <c:pt idx="639">
                  <c:v>0.66979166666664702</c:v>
                </c:pt>
                <c:pt idx="640">
                  <c:v>0.67031249999998099</c:v>
                </c:pt>
              </c:numCache>
            </c:numRef>
          </c:xVal>
          <c:yVal>
            <c:numRef>
              <c:f>Sheet1!$E$8:$E$648</c:f>
              <c:numCache>
                <c:formatCode>General</c:formatCode>
                <c:ptCount val="641"/>
                <c:pt idx="0">
                  <c:v>6.2839999999999998</c:v>
                </c:pt>
                <c:pt idx="1">
                  <c:v>6.2839999999999998</c:v>
                </c:pt>
                <c:pt idx="2">
                  <c:v>6.2839999999999998</c:v>
                </c:pt>
                <c:pt idx="3">
                  <c:v>6.2869999999999999</c:v>
                </c:pt>
                <c:pt idx="4">
                  <c:v>6.2839999999999998</c:v>
                </c:pt>
                <c:pt idx="5">
                  <c:v>6.2859999999999996</c:v>
                </c:pt>
                <c:pt idx="6">
                  <c:v>6.2880000000000003</c:v>
                </c:pt>
                <c:pt idx="7">
                  <c:v>6.2859999999999996</c:v>
                </c:pt>
                <c:pt idx="8">
                  <c:v>6.2850000000000001</c:v>
                </c:pt>
                <c:pt idx="9">
                  <c:v>6.2839999999999998</c:v>
                </c:pt>
                <c:pt idx="10">
                  <c:v>6.2859999999999996</c:v>
                </c:pt>
                <c:pt idx="11">
                  <c:v>6.2869999999999999</c:v>
                </c:pt>
                <c:pt idx="12">
                  <c:v>6.2859999999999996</c:v>
                </c:pt>
                <c:pt idx="13">
                  <c:v>6.2859999999999996</c:v>
                </c:pt>
                <c:pt idx="14">
                  <c:v>6.2850000000000001</c:v>
                </c:pt>
                <c:pt idx="15">
                  <c:v>6.282</c:v>
                </c:pt>
                <c:pt idx="16">
                  <c:v>6.2809999999999997</c:v>
                </c:pt>
                <c:pt idx="17">
                  <c:v>6.28</c:v>
                </c:pt>
                <c:pt idx="18">
                  <c:v>6.28</c:v>
                </c:pt>
                <c:pt idx="19">
                  <c:v>6.28</c:v>
                </c:pt>
                <c:pt idx="20">
                  <c:v>6.2830000000000004</c:v>
                </c:pt>
                <c:pt idx="21">
                  <c:v>6.282</c:v>
                </c:pt>
                <c:pt idx="22">
                  <c:v>6.2839999999999998</c:v>
                </c:pt>
                <c:pt idx="23">
                  <c:v>6.2839999999999998</c:v>
                </c:pt>
                <c:pt idx="24">
                  <c:v>6.2830000000000004</c:v>
                </c:pt>
                <c:pt idx="25">
                  <c:v>6.2809999999999997</c:v>
                </c:pt>
                <c:pt idx="26">
                  <c:v>6.2809999999999997</c:v>
                </c:pt>
                <c:pt idx="27">
                  <c:v>6.2839999999999998</c:v>
                </c:pt>
                <c:pt idx="28">
                  <c:v>6.2830000000000004</c:v>
                </c:pt>
                <c:pt idx="29">
                  <c:v>6.2839999999999998</c:v>
                </c:pt>
                <c:pt idx="30">
                  <c:v>6.28</c:v>
                </c:pt>
                <c:pt idx="31">
                  <c:v>6.2809999999999997</c:v>
                </c:pt>
                <c:pt idx="32">
                  <c:v>6.28</c:v>
                </c:pt>
                <c:pt idx="33">
                  <c:v>6.2789999999999999</c:v>
                </c:pt>
                <c:pt idx="34">
                  <c:v>6.2789999999999999</c:v>
                </c:pt>
                <c:pt idx="35">
                  <c:v>6.2809999999999997</c:v>
                </c:pt>
                <c:pt idx="36">
                  <c:v>6.2779999999999996</c:v>
                </c:pt>
                <c:pt idx="37">
                  <c:v>6.2789999999999999</c:v>
                </c:pt>
                <c:pt idx="38">
                  <c:v>6.282</c:v>
                </c:pt>
                <c:pt idx="39">
                  <c:v>6.28</c:v>
                </c:pt>
                <c:pt idx="40">
                  <c:v>6.28</c:v>
                </c:pt>
                <c:pt idx="41">
                  <c:v>6.28</c:v>
                </c:pt>
                <c:pt idx="42">
                  <c:v>6.2789999999999999</c:v>
                </c:pt>
                <c:pt idx="43">
                  <c:v>6.28</c:v>
                </c:pt>
                <c:pt idx="44">
                  <c:v>6.2809999999999997</c:v>
                </c:pt>
                <c:pt idx="45">
                  <c:v>6.28</c:v>
                </c:pt>
                <c:pt idx="46">
                  <c:v>6.2839999999999998</c:v>
                </c:pt>
                <c:pt idx="47">
                  <c:v>6.282</c:v>
                </c:pt>
                <c:pt idx="48">
                  <c:v>6.28</c:v>
                </c:pt>
                <c:pt idx="49">
                  <c:v>6.282</c:v>
                </c:pt>
                <c:pt idx="50">
                  <c:v>6.282</c:v>
                </c:pt>
                <c:pt idx="51">
                  <c:v>6.282</c:v>
                </c:pt>
                <c:pt idx="52">
                  <c:v>6.2830000000000004</c:v>
                </c:pt>
                <c:pt idx="53">
                  <c:v>6.2830000000000004</c:v>
                </c:pt>
                <c:pt idx="54">
                  <c:v>6.2850000000000001</c:v>
                </c:pt>
                <c:pt idx="55">
                  <c:v>6.2850000000000001</c:v>
                </c:pt>
                <c:pt idx="56">
                  <c:v>6.2839999999999998</c:v>
                </c:pt>
                <c:pt idx="57">
                  <c:v>6.282</c:v>
                </c:pt>
                <c:pt idx="58">
                  <c:v>6.2839999999999998</c:v>
                </c:pt>
                <c:pt idx="59">
                  <c:v>6.2850000000000001</c:v>
                </c:pt>
                <c:pt idx="60">
                  <c:v>6.2859999999999996</c:v>
                </c:pt>
                <c:pt idx="61">
                  <c:v>6.2859999999999996</c:v>
                </c:pt>
                <c:pt idx="62">
                  <c:v>6.2839999999999998</c:v>
                </c:pt>
                <c:pt idx="63">
                  <c:v>6.2839999999999998</c:v>
                </c:pt>
                <c:pt idx="64">
                  <c:v>6.2839999999999998</c:v>
                </c:pt>
                <c:pt idx="65">
                  <c:v>6.2839999999999998</c:v>
                </c:pt>
                <c:pt idx="66">
                  <c:v>6.2869999999999999</c:v>
                </c:pt>
                <c:pt idx="67">
                  <c:v>6.2850000000000001</c:v>
                </c:pt>
                <c:pt idx="68">
                  <c:v>6.2869999999999999</c:v>
                </c:pt>
                <c:pt idx="69">
                  <c:v>6.2839999999999998</c:v>
                </c:pt>
                <c:pt idx="70">
                  <c:v>6.2850000000000001</c:v>
                </c:pt>
                <c:pt idx="71">
                  <c:v>6.2889999999999997</c:v>
                </c:pt>
                <c:pt idx="72">
                  <c:v>6.2880000000000003</c:v>
                </c:pt>
                <c:pt idx="73">
                  <c:v>6.2850000000000001</c:v>
                </c:pt>
                <c:pt idx="74">
                  <c:v>6.2859999999999996</c:v>
                </c:pt>
                <c:pt idx="75">
                  <c:v>6.2889999999999997</c:v>
                </c:pt>
                <c:pt idx="76">
                  <c:v>6.2889999999999997</c:v>
                </c:pt>
                <c:pt idx="77">
                  <c:v>6.2889999999999997</c:v>
                </c:pt>
                <c:pt idx="78">
                  <c:v>6.2889999999999997</c:v>
                </c:pt>
                <c:pt idx="79">
                  <c:v>6.2859999999999996</c:v>
                </c:pt>
                <c:pt idx="80">
                  <c:v>6.2869999999999999</c:v>
                </c:pt>
                <c:pt idx="81">
                  <c:v>6.2880000000000003</c:v>
                </c:pt>
                <c:pt idx="82">
                  <c:v>6.2889999999999997</c:v>
                </c:pt>
                <c:pt idx="83">
                  <c:v>6.2880000000000003</c:v>
                </c:pt>
                <c:pt idx="84">
                  <c:v>6.2889999999999997</c:v>
                </c:pt>
                <c:pt idx="85">
                  <c:v>6.2880000000000003</c:v>
                </c:pt>
                <c:pt idx="86">
                  <c:v>6.2889999999999997</c:v>
                </c:pt>
                <c:pt idx="87">
                  <c:v>6.2889999999999997</c:v>
                </c:pt>
                <c:pt idx="88">
                  <c:v>6.2889999999999997</c:v>
                </c:pt>
                <c:pt idx="89">
                  <c:v>6.2889999999999997</c:v>
                </c:pt>
                <c:pt idx="90">
                  <c:v>6.2889999999999997</c:v>
                </c:pt>
                <c:pt idx="91">
                  <c:v>6.2889999999999997</c:v>
                </c:pt>
                <c:pt idx="92">
                  <c:v>6.2889999999999997</c:v>
                </c:pt>
                <c:pt idx="93">
                  <c:v>6.2859999999999996</c:v>
                </c:pt>
                <c:pt idx="94">
                  <c:v>6.2880000000000003</c:v>
                </c:pt>
                <c:pt idx="95">
                  <c:v>6.2880000000000003</c:v>
                </c:pt>
                <c:pt idx="96">
                  <c:v>6.2889999999999997</c:v>
                </c:pt>
                <c:pt idx="97">
                  <c:v>6.2910000000000004</c:v>
                </c:pt>
                <c:pt idx="98">
                  <c:v>6.2910000000000004</c:v>
                </c:pt>
                <c:pt idx="99">
                  <c:v>6.2910000000000004</c:v>
                </c:pt>
                <c:pt idx="100">
                  <c:v>6.2919999999999998</c:v>
                </c:pt>
                <c:pt idx="101">
                  <c:v>6.2930000000000001</c:v>
                </c:pt>
                <c:pt idx="102">
                  <c:v>6.2939999999999996</c:v>
                </c:pt>
                <c:pt idx="103">
                  <c:v>6.2939999999999996</c:v>
                </c:pt>
                <c:pt idx="104">
                  <c:v>6.2930000000000001</c:v>
                </c:pt>
                <c:pt idx="105">
                  <c:v>6.2939999999999996</c:v>
                </c:pt>
                <c:pt idx="106">
                  <c:v>6.2910000000000004</c:v>
                </c:pt>
                <c:pt idx="107">
                  <c:v>6.2889999999999997</c:v>
                </c:pt>
                <c:pt idx="108">
                  <c:v>6.2939999999999996</c:v>
                </c:pt>
                <c:pt idx="109">
                  <c:v>6.2960000000000003</c:v>
                </c:pt>
                <c:pt idx="110">
                  <c:v>6.2939999999999996</c:v>
                </c:pt>
                <c:pt idx="111">
                  <c:v>6.2939999999999996</c:v>
                </c:pt>
                <c:pt idx="112">
                  <c:v>6.2949999999999999</c:v>
                </c:pt>
                <c:pt idx="113">
                  <c:v>6.2939999999999996</c:v>
                </c:pt>
                <c:pt idx="114">
                  <c:v>6.2949999999999999</c:v>
                </c:pt>
                <c:pt idx="115">
                  <c:v>6.2969999999999997</c:v>
                </c:pt>
                <c:pt idx="116">
                  <c:v>6.2960000000000003</c:v>
                </c:pt>
                <c:pt idx="117">
                  <c:v>6.2969999999999997</c:v>
                </c:pt>
                <c:pt idx="118">
                  <c:v>6.2969999999999997</c:v>
                </c:pt>
                <c:pt idx="119">
                  <c:v>6.2990000000000004</c:v>
                </c:pt>
                <c:pt idx="120">
                  <c:v>6.2990000000000004</c:v>
                </c:pt>
                <c:pt idx="121">
                  <c:v>6.2960000000000003</c:v>
                </c:pt>
                <c:pt idx="122">
                  <c:v>6.2969999999999997</c:v>
                </c:pt>
                <c:pt idx="123">
                  <c:v>6.298</c:v>
                </c:pt>
                <c:pt idx="124">
                  <c:v>6.2990000000000004</c:v>
                </c:pt>
                <c:pt idx="125">
                  <c:v>6.298</c:v>
                </c:pt>
                <c:pt idx="126">
                  <c:v>6.2990000000000004</c:v>
                </c:pt>
                <c:pt idx="127">
                  <c:v>6.2990000000000004</c:v>
                </c:pt>
                <c:pt idx="128">
                  <c:v>6.3010000000000002</c:v>
                </c:pt>
                <c:pt idx="129">
                  <c:v>6.2990000000000004</c:v>
                </c:pt>
                <c:pt idx="130">
                  <c:v>6.2990000000000004</c:v>
                </c:pt>
                <c:pt idx="131">
                  <c:v>6.3</c:v>
                </c:pt>
                <c:pt idx="132">
                  <c:v>6.2990000000000004</c:v>
                </c:pt>
                <c:pt idx="133">
                  <c:v>6.3019999999999996</c:v>
                </c:pt>
                <c:pt idx="134">
                  <c:v>6.3019999999999996</c:v>
                </c:pt>
                <c:pt idx="135">
                  <c:v>6.3010000000000002</c:v>
                </c:pt>
                <c:pt idx="136">
                  <c:v>6.3019999999999996</c:v>
                </c:pt>
                <c:pt idx="137">
                  <c:v>6.3019999999999996</c:v>
                </c:pt>
                <c:pt idx="138">
                  <c:v>6.3029999999999999</c:v>
                </c:pt>
                <c:pt idx="139">
                  <c:v>6.3029999999999999</c:v>
                </c:pt>
                <c:pt idx="140">
                  <c:v>6.3029999999999999</c:v>
                </c:pt>
                <c:pt idx="141">
                  <c:v>6.3040000000000003</c:v>
                </c:pt>
                <c:pt idx="142">
                  <c:v>6.3040000000000003</c:v>
                </c:pt>
                <c:pt idx="143">
                  <c:v>6.3049999999999997</c:v>
                </c:pt>
                <c:pt idx="144">
                  <c:v>6.3049999999999997</c:v>
                </c:pt>
                <c:pt idx="145">
                  <c:v>6.306</c:v>
                </c:pt>
                <c:pt idx="146">
                  <c:v>6.3079999999999998</c:v>
                </c:pt>
                <c:pt idx="147">
                  <c:v>6.3079999999999998</c:v>
                </c:pt>
                <c:pt idx="148">
                  <c:v>6.3079999999999998</c:v>
                </c:pt>
                <c:pt idx="149">
                  <c:v>6.306</c:v>
                </c:pt>
                <c:pt idx="150">
                  <c:v>6.3090000000000002</c:v>
                </c:pt>
                <c:pt idx="151">
                  <c:v>6.3090000000000002</c:v>
                </c:pt>
                <c:pt idx="152">
                  <c:v>6.3079999999999998</c:v>
                </c:pt>
                <c:pt idx="153">
                  <c:v>6.31</c:v>
                </c:pt>
                <c:pt idx="154">
                  <c:v>6.31</c:v>
                </c:pt>
                <c:pt idx="155">
                  <c:v>6.3109999999999999</c:v>
                </c:pt>
                <c:pt idx="156">
                  <c:v>6.3120000000000003</c:v>
                </c:pt>
                <c:pt idx="157">
                  <c:v>6.3140000000000001</c:v>
                </c:pt>
                <c:pt idx="158">
                  <c:v>6.3129999999999997</c:v>
                </c:pt>
                <c:pt idx="159">
                  <c:v>6.3120000000000003</c:v>
                </c:pt>
                <c:pt idx="160">
                  <c:v>6.3150000000000004</c:v>
                </c:pt>
                <c:pt idx="161">
                  <c:v>6.3159999999999998</c:v>
                </c:pt>
                <c:pt idx="162">
                  <c:v>6.3159999999999998</c:v>
                </c:pt>
                <c:pt idx="163">
                  <c:v>6.3170000000000002</c:v>
                </c:pt>
                <c:pt idx="164">
                  <c:v>6.32</c:v>
                </c:pt>
                <c:pt idx="165">
                  <c:v>6.3170000000000002</c:v>
                </c:pt>
                <c:pt idx="166">
                  <c:v>6.3170000000000002</c:v>
                </c:pt>
                <c:pt idx="167">
                  <c:v>6.32</c:v>
                </c:pt>
                <c:pt idx="168">
                  <c:v>6.32</c:v>
                </c:pt>
                <c:pt idx="169">
                  <c:v>6.32</c:v>
                </c:pt>
                <c:pt idx="170">
                  <c:v>6.32</c:v>
                </c:pt>
                <c:pt idx="171">
                  <c:v>6.32</c:v>
                </c:pt>
                <c:pt idx="172">
                  <c:v>6.319</c:v>
                </c:pt>
                <c:pt idx="173">
                  <c:v>6.3209999999999997</c:v>
                </c:pt>
                <c:pt idx="174">
                  <c:v>6.3209999999999997</c:v>
                </c:pt>
                <c:pt idx="175">
                  <c:v>6.32</c:v>
                </c:pt>
                <c:pt idx="176">
                  <c:v>6.3209999999999997</c:v>
                </c:pt>
                <c:pt idx="177">
                  <c:v>6.3230000000000004</c:v>
                </c:pt>
                <c:pt idx="178">
                  <c:v>6.32</c:v>
                </c:pt>
                <c:pt idx="179">
                  <c:v>6.3209999999999997</c:v>
                </c:pt>
                <c:pt idx="180">
                  <c:v>6.3220000000000001</c:v>
                </c:pt>
                <c:pt idx="181">
                  <c:v>6.3239999999999998</c:v>
                </c:pt>
                <c:pt idx="182">
                  <c:v>6.3230000000000004</c:v>
                </c:pt>
                <c:pt idx="183">
                  <c:v>6.3220000000000001</c:v>
                </c:pt>
                <c:pt idx="184">
                  <c:v>6.3239999999999998</c:v>
                </c:pt>
                <c:pt idx="185">
                  <c:v>6.3259999999999996</c:v>
                </c:pt>
                <c:pt idx="186">
                  <c:v>6.3239999999999998</c:v>
                </c:pt>
                <c:pt idx="187">
                  <c:v>6.3259999999999996</c:v>
                </c:pt>
                <c:pt idx="188">
                  <c:v>6.3259999999999996</c:v>
                </c:pt>
                <c:pt idx="189">
                  <c:v>6.327</c:v>
                </c:pt>
                <c:pt idx="190">
                  <c:v>6.3289999999999997</c:v>
                </c:pt>
                <c:pt idx="191">
                  <c:v>6.3310000000000004</c:v>
                </c:pt>
                <c:pt idx="192">
                  <c:v>6.33</c:v>
                </c:pt>
                <c:pt idx="193">
                  <c:v>6.3319999999999999</c:v>
                </c:pt>
                <c:pt idx="194">
                  <c:v>6.3319999999999999</c:v>
                </c:pt>
                <c:pt idx="195">
                  <c:v>6.3330000000000002</c:v>
                </c:pt>
                <c:pt idx="196">
                  <c:v>6.3339999999999996</c:v>
                </c:pt>
                <c:pt idx="197">
                  <c:v>6.3339999999999996</c:v>
                </c:pt>
                <c:pt idx="198">
                  <c:v>6.3360000000000003</c:v>
                </c:pt>
                <c:pt idx="199">
                  <c:v>6.3369999999999997</c:v>
                </c:pt>
                <c:pt idx="200">
                  <c:v>6.3369999999999997</c:v>
                </c:pt>
                <c:pt idx="201">
                  <c:v>6.34</c:v>
                </c:pt>
                <c:pt idx="202">
                  <c:v>6.34</c:v>
                </c:pt>
                <c:pt idx="203">
                  <c:v>6.3410000000000002</c:v>
                </c:pt>
                <c:pt idx="204">
                  <c:v>6.34</c:v>
                </c:pt>
                <c:pt idx="205">
                  <c:v>6.3410000000000002</c:v>
                </c:pt>
                <c:pt idx="206">
                  <c:v>6.3410000000000002</c:v>
                </c:pt>
                <c:pt idx="207">
                  <c:v>6.34</c:v>
                </c:pt>
                <c:pt idx="208">
                  <c:v>6.3419999999999996</c:v>
                </c:pt>
                <c:pt idx="209">
                  <c:v>6.3410000000000002</c:v>
                </c:pt>
                <c:pt idx="210">
                  <c:v>6.3419999999999996</c:v>
                </c:pt>
                <c:pt idx="211">
                  <c:v>6.3449999999999998</c:v>
                </c:pt>
                <c:pt idx="212">
                  <c:v>6.3460000000000001</c:v>
                </c:pt>
                <c:pt idx="213">
                  <c:v>6.3460000000000001</c:v>
                </c:pt>
                <c:pt idx="214">
                  <c:v>6.351</c:v>
                </c:pt>
                <c:pt idx="215">
                  <c:v>6.3529999999999998</c:v>
                </c:pt>
                <c:pt idx="216">
                  <c:v>6.3529999999999998</c:v>
                </c:pt>
                <c:pt idx="217">
                  <c:v>6.3520000000000003</c:v>
                </c:pt>
                <c:pt idx="218">
                  <c:v>6.3520000000000003</c:v>
                </c:pt>
                <c:pt idx="219">
                  <c:v>6.3529999999999998</c:v>
                </c:pt>
                <c:pt idx="220">
                  <c:v>6.3550000000000004</c:v>
                </c:pt>
                <c:pt idx="221">
                  <c:v>6.3550000000000004</c:v>
                </c:pt>
                <c:pt idx="222">
                  <c:v>6.3550000000000004</c:v>
                </c:pt>
                <c:pt idx="223">
                  <c:v>6.3550000000000004</c:v>
                </c:pt>
                <c:pt idx="224">
                  <c:v>6.3550000000000004</c:v>
                </c:pt>
                <c:pt idx="225">
                  <c:v>6.3559999999999999</c:v>
                </c:pt>
                <c:pt idx="226">
                  <c:v>6.3550000000000004</c:v>
                </c:pt>
                <c:pt idx="227">
                  <c:v>6.3570000000000002</c:v>
                </c:pt>
                <c:pt idx="228">
                  <c:v>6.3570000000000002</c:v>
                </c:pt>
                <c:pt idx="229">
                  <c:v>6.3559999999999999</c:v>
                </c:pt>
                <c:pt idx="230">
                  <c:v>6.3559999999999999</c:v>
                </c:pt>
                <c:pt idx="231">
                  <c:v>6.36</c:v>
                </c:pt>
                <c:pt idx="232">
                  <c:v>6.359</c:v>
                </c:pt>
                <c:pt idx="233">
                  <c:v>6.359</c:v>
                </c:pt>
                <c:pt idx="234">
                  <c:v>6.3630000000000004</c:v>
                </c:pt>
                <c:pt idx="235">
                  <c:v>6.3630000000000004</c:v>
                </c:pt>
                <c:pt idx="236">
                  <c:v>6.3630000000000004</c:v>
                </c:pt>
                <c:pt idx="237">
                  <c:v>6.3609999999999998</c:v>
                </c:pt>
                <c:pt idx="238">
                  <c:v>6.3630000000000004</c:v>
                </c:pt>
                <c:pt idx="239">
                  <c:v>6.3659999999999997</c:v>
                </c:pt>
                <c:pt idx="240">
                  <c:v>6.3659999999999997</c:v>
                </c:pt>
                <c:pt idx="241">
                  <c:v>6.37</c:v>
                </c:pt>
                <c:pt idx="242">
                  <c:v>6.3789999999999996</c:v>
                </c:pt>
                <c:pt idx="243">
                  <c:v>6.3780000000000001</c:v>
                </c:pt>
                <c:pt idx="244">
                  <c:v>6.3719999999999999</c:v>
                </c:pt>
                <c:pt idx="245">
                  <c:v>6.3769999999999998</c:v>
                </c:pt>
                <c:pt idx="246">
                  <c:v>6.3769999999999998</c:v>
                </c:pt>
                <c:pt idx="247">
                  <c:v>6.3849999999999998</c:v>
                </c:pt>
                <c:pt idx="248">
                  <c:v>6.3769999999999998</c:v>
                </c:pt>
                <c:pt idx="249">
                  <c:v>6.3819999999999997</c:v>
                </c:pt>
                <c:pt idx="250">
                  <c:v>6.3849999999999998</c:v>
                </c:pt>
                <c:pt idx="251">
                  <c:v>6.3839999999999995</c:v>
                </c:pt>
                <c:pt idx="252">
                  <c:v>6.39</c:v>
                </c:pt>
                <c:pt idx="253">
                  <c:v>6.3929999999999998</c:v>
                </c:pt>
                <c:pt idx="254">
                  <c:v>6.391</c:v>
                </c:pt>
                <c:pt idx="255">
                  <c:v>6.3869999999999996</c:v>
                </c:pt>
                <c:pt idx="256">
                  <c:v>6.3959999999999999</c:v>
                </c:pt>
                <c:pt idx="257">
                  <c:v>6.3959999999999999</c:v>
                </c:pt>
                <c:pt idx="258">
                  <c:v>6.4039999999999999</c:v>
                </c:pt>
                <c:pt idx="259">
                  <c:v>6.4029999999999996</c:v>
                </c:pt>
                <c:pt idx="260">
                  <c:v>6.4019999999999992</c:v>
                </c:pt>
                <c:pt idx="261">
                  <c:v>6.399</c:v>
                </c:pt>
                <c:pt idx="262">
                  <c:v>6.4109999999999996</c:v>
                </c:pt>
                <c:pt idx="263">
                  <c:v>6.4079999999999995</c:v>
                </c:pt>
                <c:pt idx="264">
                  <c:v>6.4079999999999995</c:v>
                </c:pt>
                <c:pt idx="265">
                  <c:v>6.4119999999999999</c:v>
                </c:pt>
                <c:pt idx="266">
                  <c:v>6.4139999999999997</c:v>
                </c:pt>
                <c:pt idx="267">
                  <c:v>6.4159999999999995</c:v>
                </c:pt>
                <c:pt idx="268">
                  <c:v>6.4259999999999993</c:v>
                </c:pt>
                <c:pt idx="269">
                  <c:v>6.4279999999999999</c:v>
                </c:pt>
                <c:pt idx="270">
                  <c:v>6.4319999999999995</c:v>
                </c:pt>
                <c:pt idx="271">
                  <c:v>6.423</c:v>
                </c:pt>
                <c:pt idx="272">
                  <c:v>6.4339999999999993</c:v>
                </c:pt>
                <c:pt idx="273">
                  <c:v>6.4329999999999998</c:v>
                </c:pt>
                <c:pt idx="274">
                  <c:v>6.4329999999999998</c:v>
                </c:pt>
                <c:pt idx="275">
                  <c:v>6.4390000000000001</c:v>
                </c:pt>
                <c:pt idx="276">
                  <c:v>6.4449999999999994</c:v>
                </c:pt>
                <c:pt idx="277">
                  <c:v>6.4429999999999996</c:v>
                </c:pt>
                <c:pt idx="278">
                  <c:v>6.4470000000000001</c:v>
                </c:pt>
                <c:pt idx="279">
                  <c:v>6.4489999999999998</c:v>
                </c:pt>
                <c:pt idx="280">
                  <c:v>6.4459999999999997</c:v>
                </c:pt>
                <c:pt idx="281">
                  <c:v>6.4479999999999995</c:v>
                </c:pt>
                <c:pt idx="282">
                  <c:v>6.4499999999999993</c:v>
                </c:pt>
                <c:pt idx="283">
                  <c:v>6.4559999999999995</c:v>
                </c:pt>
                <c:pt idx="284">
                  <c:v>6.4589999999999996</c:v>
                </c:pt>
                <c:pt idx="285">
                  <c:v>6.4589999999999996</c:v>
                </c:pt>
                <c:pt idx="286">
                  <c:v>6.4649999999999999</c:v>
                </c:pt>
                <c:pt idx="287">
                  <c:v>6.4659999999999993</c:v>
                </c:pt>
                <c:pt idx="288">
                  <c:v>6.4669999999999996</c:v>
                </c:pt>
                <c:pt idx="289">
                  <c:v>6.468</c:v>
                </c:pt>
                <c:pt idx="290">
                  <c:v>6.476</c:v>
                </c:pt>
                <c:pt idx="291">
                  <c:v>6.4829999999999997</c:v>
                </c:pt>
                <c:pt idx="292">
                  <c:v>6.4849999999999994</c:v>
                </c:pt>
                <c:pt idx="293">
                  <c:v>6.4809999999999999</c:v>
                </c:pt>
                <c:pt idx="294">
                  <c:v>6.4870000000000001</c:v>
                </c:pt>
                <c:pt idx="295">
                  <c:v>6.4819999999999993</c:v>
                </c:pt>
                <c:pt idx="296">
                  <c:v>6.4790000000000001</c:v>
                </c:pt>
                <c:pt idx="297">
                  <c:v>6.4769999999999994</c:v>
                </c:pt>
                <c:pt idx="298">
                  <c:v>6.4879999999999995</c:v>
                </c:pt>
                <c:pt idx="299">
                  <c:v>6.4859999999999998</c:v>
                </c:pt>
                <c:pt idx="300">
                  <c:v>6.4859999999999998</c:v>
                </c:pt>
                <c:pt idx="301">
                  <c:v>6.4899999999999993</c:v>
                </c:pt>
                <c:pt idx="302">
                  <c:v>6.4889999999999999</c:v>
                </c:pt>
                <c:pt idx="303">
                  <c:v>6.4899999999999993</c:v>
                </c:pt>
                <c:pt idx="304">
                  <c:v>6.4879999999999995</c:v>
                </c:pt>
                <c:pt idx="305">
                  <c:v>6.4950000000000001</c:v>
                </c:pt>
                <c:pt idx="306">
                  <c:v>6.5009999999999994</c:v>
                </c:pt>
                <c:pt idx="307">
                  <c:v>6.4959999999999996</c:v>
                </c:pt>
                <c:pt idx="308">
                  <c:v>6.5009999999999994</c:v>
                </c:pt>
                <c:pt idx="309">
                  <c:v>6.5030000000000001</c:v>
                </c:pt>
                <c:pt idx="310">
                  <c:v>6.5039999999999996</c:v>
                </c:pt>
                <c:pt idx="311">
                  <c:v>6.5049999999999999</c:v>
                </c:pt>
                <c:pt idx="312">
                  <c:v>6.5110000000000001</c:v>
                </c:pt>
                <c:pt idx="313">
                  <c:v>6.5129999999999999</c:v>
                </c:pt>
                <c:pt idx="314">
                  <c:v>6.5059999999999993</c:v>
                </c:pt>
                <c:pt idx="315">
                  <c:v>6.5169999999999995</c:v>
                </c:pt>
                <c:pt idx="316">
                  <c:v>6.5169999999999995</c:v>
                </c:pt>
                <c:pt idx="317">
                  <c:v>6.5169999999999995</c:v>
                </c:pt>
                <c:pt idx="318">
                  <c:v>6.5129999999999999</c:v>
                </c:pt>
                <c:pt idx="319">
                  <c:v>6.5179999999999998</c:v>
                </c:pt>
                <c:pt idx="320">
                  <c:v>6.5179999999999998</c:v>
                </c:pt>
                <c:pt idx="321">
                  <c:v>6.5149999999999997</c:v>
                </c:pt>
                <c:pt idx="322">
                  <c:v>6.5169999999999995</c:v>
                </c:pt>
                <c:pt idx="323">
                  <c:v>6.5299999999999994</c:v>
                </c:pt>
                <c:pt idx="324">
                  <c:v>6.5329999999999995</c:v>
                </c:pt>
                <c:pt idx="325">
                  <c:v>6.5349999999999993</c:v>
                </c:pt>
                <c:pt idx="326">
                  <c:v>6.5419999999999998</c:v>
                </c:pt>
                <c:pt idx="327">
                  <c:v>6.5369999999999999</c:v>
                </c:pt>
                <c:pt idx="328">
                  <c:v>6.5449999999999999</c:v>
                </c:pt>
                <c:pt idx="329">
                  <c:v>6.5429999999999993</c:v>
                </c:pt>
                <c:pt idx="330">
                  <c:v>6.5359999999999996</c:v>
                </c:pt>
                <c:pt idx="331">
                  <c:v>6.5429999999999993</c:v>
                </c:pt>
                <c:pt idx="332">
                  <c:v>6.548</c:v>
                </c:pt>
                <c:pt idx="333">
                  <c:v>6.5419999999999998</c:v>
                </c:pt>
                <c:pt idx="334">
                  <c:v>6.5529999999999999</c:v>
                </c:pt>
                <c:pt idx="335">
                  <c:v>6.556</c:v>
                </c:pt>
                <c:pt idx="336">
                  <c:v>6.5539999999999994</c:v>
                </c:pt>
                <c:pt idx="337">
                  <c:v>6.5459999999999994</c:v>
                </c:pt>
                <c:pt idx="338">
                  <c:v>6.5569999999999995</c:v>
                </c:pt>
                <c:pt idx="339">
                  <c:v>6.5649999999999995</c:v>
                </c:pt>
                <c:pt idx="340">
                  <c:v>6.5659999999999998</c:v>
                </c:pt>
                <c:pt idx="341">
                  <c:v>6.5569999999999995</c:v>
                </c:pt>
                <c:pt idx="342">
                  <c:v>6.5579999999999998</c:v>
                </c:pt>
                <c:pt idx="343">
                  <c:v>6.5640000000000001</c:v>
                </c:pt>
                <c:pt idx="344">
                  <c:v>6.5569999999999995</c:v>
                </c:pt>
                <c:pt idx="345">
                  <c:v>6.5739999999999998</c:v>
                </c:pt>
                <c:pt idx="346">
                  <c:v>6.5789999999999997</c:v>
                </c:pt>
                <c:pt idx="347">
                  <c:v>6.5649999999999995</c:v>
                </c:pt>
                <c:pt idx="348">
                  <c:v>6.5640000000000001</c:v>
                </c:pt>
                <c:pt idx="349">
                  <c:v>6.5729999999999995</c:v>
                </c:pt>
                <c:pt idx="350">
                  <c:v>6.5759999999999996</c:v>
                </c:pt>
                <c:pt idx="351">
                  <c:v>6.5759999999999996</c:v>
                </c:pt>
                <c:pt idx="352">
                  <c:v>6.5819999999999999</c:v>
                </c:pt>
                <c:pt idx="353">
                  <c:v>6.5699999999999994</c:v>
                </c:pt>
                <c:pt idx="354">
                  <c:v>6.5839999999999996</c:v>
                </c:pt>
                <c:pt idx="355">
                  <c:v>6.5720000000000001</c:v>
                </c:pt>
                <c:pt idx="356">
                  <c:v>6.5909999999999993</c:v>
                </c:pt>
                <c:pt idx="357">
                  <c:v>6.5749999999999993</c:v>
                </c:pt>
                <c:pt idx="358">
                  <c:v>6.5819999999999999</c:v>
                </c:pt>
                <c:pt idx="359">
                  <c:v>6.5859999999999994</c:v>
                </c:pt>
                <c:pt idx="360">
                  <c:v>6.5759999999999996</c:v>
                </c:pt>
                <c:pt idx="361">
                  <c:v>6.58</c:v>
                </c:pt>
                <c:pt idx="362">
                  <c:v>6.5889999999999995</c:v>
                </c:pt>
                <c:pt idx="363">
                  <c:v>6.5969999999999995</c:v>
                </c:pt>
                <c:pt idx="364">
                  <c:v>6.5880000000000001</c:v>
                </c:pt>
                <c:pt idx="365">
                  <c:v>6.5839999999999996</c:v>
                </c:pt>
                <c:pt idx="366">
                  <c:v>6.5909999999999993</c:v>
                </c:pt>
                <c:pt idx="367">
                  <c:v>6.5939999999999994</c:v>
                </c:pt>
                <c:pt idx="368">
                  <c:v>6.5859999999999994</c:v>
                </c:pt>
                <c:pt idx="369">
                  <c:v>6.5859999999999994</c:v>
                </c:pt>
                <c:pt idx="370">
                  <c:v>6.593</c:v>
                </c:pt>
                <c:pt idx="371">
                  <c:v>6.585</c:v>
                </c:pt>
                <c:pt idx="372">
                  <c:v>6.5809999999999995</c:v>
                </c:pt>
                <c:pt idx="373">
                  <c:v>6.5919999999999996</c:v>
                </c:pt>
                <c:pt idx="374">
                  <c:v>6.5979999999999999</c:v>
                </c:pt>
                <c:pt idx="375">
                  <c:v>6.593</c:v>
                </c:pt>
                <c:pt idx="376">
                  <c:v>6.601</c:v>
                </c:pt>
                <c:pt idx="377">
                  <c:v>6.5960000000000001</c:v>
                </c:pt>
                <c:pt idx="378">
                  <c:v>6.601</c:v>
                </c:pt>
                <c:pt idx="379">
                  <c:v>6.5979999999999999</c:v>
                </c:pt>
                <c:pt idx="380">
                  <c:v>6.6109999999999998</c:v>
                </c:pt>
                <c:pt idx="381">
                  <c:v>6.6159999999999997</c:v>
                </c:pt>
                <c:pt idx="382">
                  <c:v>6.6079999999999997</c:v>
                </c:pt>
                <c:pt idx="383">
                  <c:v>6.6040000000000001</c:v>
                </c:pt>
                <c:pt idx="384">
                  <c:v>6.6049999999999995</c:v>
                </c:pt>
                <c:pt idx="385">
                  <c:v>6.6209999999999996</c:v>
                </c:pt>
                <c:pt idx="386">
                  <c:v>6.6159999999999997</c:v>
                </c:pt>
                <c:pt idx="387">
                  <c:v>6.6149999999999993</c:v>
                </c:pt>
                <c:pt idx="388">
                  <c:v>6.6179999999999994</c:v>
                </c:pt>
                <c:pt idx="389">
                  <c:v>6.6149999999999993</c:v>
                </c:pt>
                <c:pt idx="390">
                  <c:v>6.6120000000000001</c:v>
                </c:pt>
                <c:pt idx="391">
                  <c:v>6.6159999999999997</c:v>
                </c:pt>
                <c:pt idx="392">
                  <c:v>6.6209999999999996</c:v>
                </c:pt>
                <c:pt idx="393">
                  <c:v>6.63</c:v>
                </c:pt>
                <c:pt idx="394">
                  <c:v>6.6209999999999996</c:v>
                </c:pt>
                <c:pt idx="395">
                  <c:v>6.6269999999999998</c:v>
                </c:pt>
                <c:pt idx="396">
                  <c:v>6.6239999999999997</c:v>
                </c:pt>
                <c:pt idx="397">
                  <c:v>6.64</c:v>
                </c:pt>
                <c:pt idx="398">
                  <c:v>6.6309999999999993</c:v>
                </c:pt>
                <c:pt idx="399">
                  <c:v>6.6389999999999993</c:v>
                </c:pt>
                <c:pt idx="400">
                  <c:v>6.64</c:v>
                </c:pt>
                <c:pt idx="401">
                  <c:v>6.6309999999999993</c:v>
                </c:pt>
                <c:pt idx="402">
                  <c:v>6.6259999999999994</c:v>
                </c:pt>
                <c:pt idx="403">
                  <c:v>6.6389999999999993</c:v>
                </c:pt>
                <c:pt idx="404">
                  <c:v>6.6369999999999996</c:v>
                </c:pt>
                <c:pt idx="405">
                  <c:v>6.6360000000000001</c:v>
                </c:pt>
                <c:pt idx="406">
                  <c:v>6.6469999999999994</c:v>
                </c:pt>
                <c:pt idx="407">
                  <c:v>6.6509999999999998</c:v>
                </c:pt>
                <c:pt idx="408">
                  <c:v>6.6419999999999995</c:v>
                </c:pt>
                <c:pt idx="409">
                  <c:v>6.6419999999999995</c:v>
                </c:pt>
                <c:pt idx="410">
                  <c:v>6.6549999999999994</c:v>
                </c:pt>
                <c:pt idx="411">
                  <c:v>6.6440000000000001</c:v>
                </c:pt>
                <c:pt idx="412">
                  <c:v>6.6429999999999998</c:v>
                </c:pt>
                <c:pt idx="413">
                  <c:v>6.6579999999999995</c:v>
                </c:pt>
                <c:pt idx="414">
                  <c:v>6.6479999999999997</c:v>
                </c:pt>
                <c:pt idx="415">
                  <c:v>6.6559999999999997</c:v>
                </c:pt>
                <c:pt idx="416">
                  <c:v>6.6499999999999995</c:v>
                </c:pt>
                <c:pt idx="417">
                  <c:v>6.6539999999999999</c:v>
                </c:pt>
                <c:pt idx="418">
                  <c:v>6.6499999999999995</c:v>
                </c:pt>
                <c:pt idx="419">
                  <c:v>6.6539999999999999</c:v>
                </c:pt>
                <c:pt idx="420">
                  <c:v>6.6619999999999999</c:v>
                </c:pt>
                <c:pt idx="421">
                  <c:v>6.657</c:v>
                </c:pt>
                <c:pt idx="422">
                  <c:v>6.673</c:v>
                </c:pt>
                <c:pt idx="423">
                  <c:v>6.6589999999999998</c:v>
                </c:pt>
                <c:pt idx="424">
                  <c:v>6.6639999999999997</c:v>
                </c:pt>
                <c:pt idx="425">
                  <c:v>6.6679999999999993</c:v>
                </c:pt>
                <c:pt idx="426">
                  <c:v>6.6639999999999997</c:v>
                </c:pt>
                <c:pt idx="427">
                  <c:v>6.6769999999999996</c:v>
                </c:pt>
                <c:pt idx="428">
                  <c:v>6.6669999999999998</c:v>
                </c:pt>
                <c:pt idx="429">
                  <c:v>6.6629999999999994</c:v>
                </c:pt>
                <c:pt idx="430">
                  <c:v>6.6779999999999999</c:v>
                </c:pt>
                <c:pt idx="431">
                  <c:v>6.67</c:v>
                </c:pt>
                <c:pt idx="432">
                  <c:v>6.6689999999999996</c:v>
                </c:pt>
                <c:pt idx="433">
                  <c:v>6.6609999999999996</c:v>
                </c:pt>
                <c:pt idx="434">
                  <c:v>6.6629999999999994</c:v>
                </c:pt>
                <c:pt idx="435">
                  <c:v>6.6769999999999996</c:v>
                </c:pt>
                <c:pt idx="436">
                  <c:v>6.6679999999999993</c:v>
                </c:pt>
                <c:pt idx="437">
                  <c:v>6.6749999999999998</c:v>
                </c:pt>
                <c:pt idx="438">
                  <c:v>6.68</c:v>
                </c:pt>
                <c:pt idx="439">
                  <c:v>6.6979999999999995</c:v>
                </c:pt>
                <c:pt idx="440">
                  <c:v>6.6879999999999997</c:v>
                </c:pt>
                <c:pt idx="441">
                  <c:v>6.6909999999999998</c:v>
                </c:pt>
                <c:pt idx="442">
                  <c:v>6.6949999999999994</c:v>
                </c:pt>
                <c:pt idx="443">
                  <c:v>6.7039999999999997</c:v>
                </c:pt>
                <c:pt idx="444">
                  <c:v>6.7039999999999997</c:v>
                </c:pt>
                <c:pt idx="445">
                  <c:v>6.694</c:v>
                </c:pt>
                <c:pt idx="446">
                  <c:v>6.6979999999999995</c:v>
                </c:pt>
                <c:pt idx="447">
                  <c:v>6.6890000000000001</c:v>
                </c:pt>
                <c:pt idx="448">
                  <c:v>6.6909999999999998</c:v>
                </c:pt>
                <c:pt idx="449">
                  <c:v>6.6890000000000001</c:v>
                </c:pt>
                <c:pt idx="450">
                  <c:v>6.702</c:v>
                </c:pt>
                <c:pt idx="451">
                  <c:v>6.6959999999999997</c:v>
                </c:pt>
                <c:pt idx="452">
                  <c:v>6.6959999999999997</c:v>
                </c:pt>
                <c:pt idx="453">
                  <c:v>6.6979999999999995</c:v>
                </c:pt>
                <c:pt idx="454">
                  <c:v>6.702</c:v>
                </c:pt>
                <c:pt idx="455">
                  <c:v>6.7039999999999997</c:v>
                </c:pt>
                <c:pt idx="456">
                  <c:v>6.6989999999999998</c:v>
                </c:pt>
                <c:pt idx="457">
                  <c:v>6.7059999999999995</c:v>
                </c:pt>
                <c:pt idx="458">
                  <c:v>6.7089999999999996</c:v>
                </c:pt>
                <c:pt idx="459">
                  <c:v>6.7089999999999996</c:v>
                </c:pt>
                <c:pt idx="460">
                  <c:v>6.7189999999999994</c:v>
                </c:pt>
                <c:pt idx="461">
                  <c:v>6.71</c:v>
                </c:pt>
                <c:pt idx="462">
                  <c:v>6.6989999999999998</c:v>
                </c:pt>
                <c:pt idx="463">
                  <c:v>6.7059999999999995</c:v>
                </c:pt>
                <c:pt idx="464">
                  <c:v>6.71</c:v>
                </c:pt>
                <c:pt idx="465">
                  <c:v>6.7169999999999996</c:v>
                </c:pt>
                <c:pt idx="466">
                  <c:v>6.7189999999999994</c:v>
                </c:pt>
                <c:pt idx="467">
                  <c:v>6.7149999999999999</c:v>
                </c:pt>
                <c:pt idx="468">
                  <c:v>6.72</c:v>
                </c:pt>
                <c:pt idx="469">
                  <c:v>6.718</c:v>
                </c:pt>
                <c:pt idx="470">
                  <c:v>6.7130000000000001</c:v>
                </c:pt>
                <c:pt idx="471">
                  <c:v>6.7159999999999993</c:v>
                </c:pt>
                <c:pt idx="472">
                  <c:v>6.7160000000000002</c:v>
                </c:pt>
                <c:pt idx="473">
                  <c:v>6.7120000000000006</c:v>
                </c:pt>
                <c:pt idx="474">
                  <c:v>6.7180000000000009</c:v>
                </c:pt>
                <c:pt idx="475">
                  <c:v>6.7150000000000007</c:v>
                </c:pt>
                <c:pt idx="476">
                  <c:v>6.7150000000000007</c:v>
                </c:pt>
                <c:pt idx="477">
                  <c:v>6.7180000000000009</c:v>
                </c:pt>
                <c:pt idx="478">
                  <c:v>6.7169999999999996</c:v>
                </c:pt>
                <c:pt idx="479">
                  <c:v>6.7190000000000003</c:v>
                </c:pt>
                <c:pt idx="480">
                  <c:v>6.7160000000000002</c:v>
                </c:pt>
                <c:pt idx="481">
                  <c:v>6.7169999999999996</c:v>
                </c:pt>
                <c:pt idx="482">
                  <c:v>6.7139999999999995</c:v>
                </c:pt>
                <c:pt idx="483">
                  <c:v>6.7150000000000007</c:v>
                </c:pt>
                <c:pt idx="484">
                  <c:v>6.72</c:v>
                </c:pt>
                <c:pt idx="485">
                  <c:v>6.7160000000000002</c:v>
                </c:pt>
                <c:pt idx="486">
                  <c:v>6.721000000000001</c:v>
                </c:pt>
                <c:pt idx="487">
                  <c:v>6.7220000000000004</c:v>
                </c:pt>
                <c:pt idx="488">
                  <c:v>6.7280000000000006</c:v>
                </c:pt>
                <c:pt idx="489">
                  <c:v>6.726</c:v>
                </c:pt>
                <c:pt idx="490">
                  <c:v>6.7220000000000004</c:v>
                </c:pt>
                <c:pt idx="491">
                  <c:v>6.7239999999999993</c:v>
                </c:pt>
                <c:pt idx="492">
                  <c:v>6.7269999999999994</c:v>
                </c:pt>
                <c:pt idx="493">
                  <c:v>6.7229999999999999</c:v>
                </c:pt>
                <c:pt idx="494">
                  <c:v>6.7229999999999999</c:v>
                </c:pt>
                <c:pt idx="495">
                  <c:v>6.726</c:v>
                </c:pt>
                <c:pt idx="496">
                  <c:v>6.7229999999999999</c:v>
                </c:pt>
                <c:pt idx="497">
                  <c:v>6.726</c:v>
                </c:pt>
                <c:pt idx="498">
                  <c:v>6.7220000000000004</c:v>
                </c:pt>
                <c:pt idx="499">
                  <c:v>6.7269999999999994</c:v>
                </c:pt>
                <c:pt idx="500">
                  <c:v>6.7239999999999993</c:v>
                </c:pt>
                <c:pt idx="501">
                  <c:v>6.7229999999999999</c:v>
                </c:pt>
                <c:pt idx="502">
                  <c:v>6.726</c:v>
                </c:pt>
                <c:pt idx="503">
                  <c:v>6.7239999999999993</c:v>
                </c:pt>
                <c:pt idx="504">
                  <c:v>6.7239999999999993</c:v>
                </c:pt>
                <c:pt idx="505">
                  <c:v>6.7250000000000005</c:v>
                </c:pt>
                <c:pt idx="506">
                  <c:v>6.7220000000000004</c:v>
                </c:pt>
                <c:pt idx="507">
                  <c:v>6.7229999999999999</c:v>
                </c:pt>
                <c:pt idx="508">
                  <c:v>6.7250000000000005</c:v>
                </c:pt>
                <c:pt idx="509">
                  <c:v>6.7290000000000001</c:v>
                </c:pt>
                <c:pt idx="510">
                  <c:v>6.7269999999999994</c:v>
                </c:pt>
                <c:pt idx="511">
                  <c:v>6.726</c:v>
                </c:pt>
                <c:pt idx="512">
                  <c:v>6.7290000000000001</c:v>
                </c:pt>
                <c:pt idx="513">
                  <c:v>6.7290000000000001</c:v>
                </c:pt>
                <c:pt idx="514">
                  <c:v>6.7250000000000005</c:v>
                </c:pt>
                <c:pt idx="515">
                  <c:v>6.726</c:v>
                </c:pt>
                <c:pt idx="516">
                  <c:v>6.7280000000000006</c:v>
                </c:pt>
                <c:pt idx="517">
                  <c:v>6.726</c:v>
                </c:pt>
                <c:pt idx="518">
                  <c:v>6.7269999999999994</c:v>
                </c:pt>
                <c:pt idx="519">
                  <c:v>6.7280000000000006</c:v>
                </c:pt>
                <c:pt idx="520">
                  <c:v>6.726</c:v>
                </c:pt>
                <c:pt idx="521">
                  <c:v>6.7320000000000002</c:v>
                </c:pt>
                <c:pt idx="522">
                  <c:v>6.737000000000001</c:v>
                </c:pt>
                <c:pt idx="523">
                  <c:v>6.7290000000000001</c:v>
                </c:pt>
                <c:pt idx="524">
                  <c:v>6.7299999999999995</c:v>
                </c:pt>
                <c:pt idx="525">
                  <c:v>6.7269999999999994</c:v>
                </c:pt>
                <c:pt idx="526">
                  <c:v>6.7290000000000001</c:v>
                </c:pt>
                <c:pt idx="527">
                  <c:v>6.7320000000000002</c:v>
                </c:pt>
                <c:pt idx="528">
                  <c:v>6.7299999999999995</c:v>
                </c:pt>
                <c:pt idx="529">
                  <c:v>6.7320000000000002</c:v>
                </c:pt>
                <c:pt idx="530">
                  <c:v>6.7340000000000009</c:v>
                </c:pt>
                <c:pt idx="531">
                  <c:v>6.7320000000000002</c:v>
                </c:pt>
                <c:pt idx="532">
                  <c:v>6.7320000000000002</c:v>
                </c:pt>
                <c:pt idx="533">
                  <c:v>6.7310000000000008</c:v>
                </c:pt>
                <c:pt idx="534">
                  <c:v>6.7320000000000002</c:v>
                </c:pt>
                <c:pt idx="535">
                  <c:v>6.7290000000000001</c:v>
                </c:pt>
                <c:pt idx="536">
                  <c:v>6.7320000000000002</c:v>
                </c:pt>
                <c:pt idx="537">
                  <c:v>6.7320000000000002</c:v>
                </c:pt>
                <c:pt idx="538">
                  <c:v>6.7320000000000002</c:v>
                </c:pt>
                <c:pt idx="539">
                  <c:v>6.7350000000000003</c:v>
                </c:pt>
                <c:pt idx="540">
                  <c:v>6.7380000000000004</c:v>
                </c:pt>
                <c:pt idx="541">
                  <c:v>6.7359999999999998</c:v>
                </c:pt>
                <c:pt idx="542">
                  <c:v>6.7359999999999998</c:v>
                </c:pt>
                <c:pt idx="543">
                  <c:v>6.7340000000000009</c:v>
                </c:pt>
                <c:pt idx="544">
                  <c:v>6.7340000000000009</c:v>
                </c:pt>
                <c:pt idx="545">
                  <c:v>6.7320000000000002</c:v>
                </c:pt>
                <c:pt idx="546">
                  <c:v>6.7359999999999998</c:v>
                </c:pt>
                <c:pt idx="547">
                  <c:v>6.7359999999999998</c:v>
                </c:pt>
                <c:pt idx="548">
                  <c:v>6.7380000000000004</c:v>
                </c:pt>
                <c:pt idx="549">
                  <c:v>6.737000000000001</c:v>
                </c:pt>
                <c:pt idx="550">
                  <c:v>6.737000000000001</c:v>
                </c:pt>
                <c:pt idx="551">
                  <c:v>6.7350000000000003</c:v>
                </c:pt>
                <c:pt idx="552">
                  <c:v>6.7359999999999998</c:v>
                </c:pt>
                <c:pt idx="553">
                  <c:v>6.7380000000000004</c:v>
                </c:pt>
                <c:pt idx="554">
                  <c:v>6.7399999999999993</c:v>
                </c:pt>
                <c:pt idx="555">
                  <c:v>6.7340000000000009</c:v>
                </c:pt>
                <c:pt idx="556">
                  <c:v>6.7410000000000005</c:v>
                </c:pt>
                <c:pt idx="557">
                  <c:v>6.7350000000000003</c:v>
                </c:pt>
                <c:pt idx="558">
                  <c:v>6.7380000000000004</c:v>
                </c:pt>
                <c:pt idx="559">
                  <c:v>6.737000000000001</c:v>
                </c:pt>
                <c:pt idx="560">
                  <c:v>6.7389999999999999</c:v>
                </c:pt>
                <c:pt idx="561">
                  <c:v>6.7340000000000009</c:v>
                </c:pt>
                <c:pt idx="562">
                  <c:v>6.7380000000000004</c:v>
                </c:pt>
                <c:pt idx="563">
                  <c:v>6.7410000000000005</c:v>
                </c:pt>
                <c:pt idx="564">
                  <c:v>6.7410000000000005</c:v>
                </c:pt>
                <c:pt idx="565">
                  <c:v>6.7410000000000005</c:v>
                </c:pt>
                <c:pt idx="566">
                  <c:v>6.7450000000000001</c:v>
                </c:pt>
                <c:pt idx="567">
                  <c:v>6.7429999999999994</c:v>
                </c:pt>
                <c:pt idx="568">
                  <c:v>6.742</c:v>
                </c:pt>
                <c:pt idx="569">
                  <c:v>6.7480000000000002</c:v>
                </c:pt>
                <c:pt idx="570">
                  <c:v>6.7399999999999993</c:v>
                </c:pt>
                <c:pt idx="571">
                  <c:v>6.7399999999999993</c:v>
                </c:pt>
                <c:pt idx="572">
                  <c:v>6.742</c:v>
                </c:pt>
                <c:pt idx="573">
                  <c:v>6.7450000000000001</c:v>
                </c:pt>
                <c:pt idx="574">
                  <c:v>6.7440000000000007</c:v>
                </c:pt>
                <c:pt idx="575">
                  <c:v>6.7480000000000002</c:v>
                </c:pt>
                <c:pt idx="576">
                  <c:v>6.7459999999999996</c:v>
                </c:pt>
                <c:pt idx="577">
                  <c:v>6.742</c:v>
                </c:pt>
                <c:pt idx="578">
                  <c:v>6.7480000000000002</c:v>
                </c:pt>
                <c:pt idx="579">
                  <c:v>6.7519999999999998</c:v>
                </c:pt>
                <c:pt idx="580">
                  <c:v>6.7500000000000009</c:v>
                </c:pt>
                <c:pt idx="581">
                  <c:v>6.7570000000000006</c:v>
                </c:pt>
                <c:pt idx="582">
                  <c:v>6.7480000000000002</c:v>
                </c:pt>
                <c:pt idx="583">
                  <c:v>6.7540000000000004</c:v>
                </c:pt>
                <c:pt idx="584">
                  <c:v>6.753000000000001</c:v>
                </c:pt>
                <c:pt idx="585">
                  <c:v>6.753000000000001</c:v>
                </c:pt>
                <c:pt idx="586">
                  <c:v>6.7519999999999998</c:v>
                </c:pt>
                <c:pt idx="587">
                  <c:v>6.753000000000001</c:v>
                </c:pt>
                <c:pt idx="588">
                  <c:v>6.7489999999999997</c:v>
                </c:pt>
                <c:pt idx="589">
                  <c:v>6.753000000000001</c:v>
                </c:pt>
                <c:pt idx="590">
                  <c:v>6.7519999999999998</c:v>
                </c:pt>
                <c:pt idx="591">
                  <c:v>6.7540000000000004</c:v>
                </c:pt>
                <c:pt idx="592">
                  <c:v>6.7540000000000004</c:v>
                </c:pt>
                <c:pt idx="593">
                  <c:v>6.7519999999999998</c:v>
                </c:pt>
                <c:pt idx="594">
                  <c:v>6.7519999999999998</c:v>
                </c:pt>
                <c:pt idx="595">
                  <c:v>6.7519999999999998</c:v>
                </c:pt>
                <c:pt idx="596">
                  <c:v>6.7500000000000009</c:v>
                </c:pt>
                <c:pt idx="597">
                  <c:v>6.7500000000000009</c:v>
                </c:pt>
                <c:pt idx="598">
                  <c:v>6.753000000000001</c:v>
                </c:pt>
                <c:pt idx="599">
                  <c:v>6.7559999999999993</c:v>
                </c:pt>
                <c:pt idx="600">
                  <c:v>6.7559999999999993</c:v>
                </c:pt>
                <c:pt idx="601">
                  <c:v>6.758</c:v>
                </c:pt>
                <c:pt idx="602">
                  <c:v>6.7540000000000004</c:v>
                </c:pt>
                <c:pt idx="603">
                  <c:v>6.7559999999999993</c:v>
                </c:pt>
                <c:pt idx="604">
                  <c:v>6.753000000000001</c:v>
                </c:pt>
                <c:pt idx="605">
                  <c:v>6.7549999999999999</c:v>
                </c:pt>
                <c:pt idx="606">
                  <c:v>6.7559999999999993</c:v>
                </c:pt>
                <c:pt idx="607">
                  <c:v>6.7589999999999995</c:v>
                </c:pt>
                <c:pt idx="608">
                  <c:v>6.7559999999999993</c:v>
                </c:pt>
                <c:pt idx="609">
                  <c:v>6.7559999999999993</c:v>
                </c:pt>
                <c:pt idx="610">
                  <c:v>6.7519999999999998</c:v>
                </c:pt>
                <c:pt idx="611">
                  <c:v>6.7549999999999999</c:v>
                </c:pt>
                <c:pt idx="612">
                  <c:v>6.7559999999999993</c:v>
                </c:pt>
                <c:pt idx="613">
                  <c:v>6.7570000000000006</c:v>
                </c:pt>
                <c:pt idx="614">
                  <c:v>6.753000000000001</c:v>
                </c:pt>
                <c:pt idx="615">
                  <c:v>6.7500000000000009</c:v>
                </c:pt>
                <c:pt idx="616">
                  <c:v>6.753000000000001</c:v>
                </c:pt>
                <c:pt idx="617">
                  <c:v>6.7540000000000004</c:v>
                </c:pt>
                <c:pt idx="618">
                  <c:v>6.7549999999999999</c:v>
                </c:pt>
                <c:pt idx="619">
                  <c:v>6.7540000000000004</c:v>
                </c:pt>
                <c:pt idx="620">
                  <c:v>6.7540000000000004</c:v>
                </c:pt>
                <c:pt idx="621">
                  <c:v>6.7559999999999993</c:v>
                </c:pt>
                <c:pt idx="622">
                  <c:v>6.753000000000001</c:v>
                </c:pt>
                <c:pt idx="623">
                  <c:v>6.7540000000000004</c:v>
                </c:pt>
                <c:pt idx="624">
                  <c:v>6.7570000000000006</c:v>
                </c:pt>
                <c:pt idx="625">
                  <c:v>6.7570000000000006</c:v>
                </c:pt>
                <c:pt idx="626">
                  <c:v>6.7570000000000006</c:v>
                </c:pt>
                <c:pt idx="627">
                  <c:v>6.758</c:v>
                </c:pt>
                <c:pt idx="628">
                  <c:v>6.758</c:v>
                </c:pt>
                <c:pt idx="629">
                  <c:v>6.7559999999999993</c:v>
                </c:pt>
                <c:pt idx="630">
                  <c:v>6.7570000000000006</c:v>
                </c:pt>
                <c:pt idx="631">
                  <c:v>6.7589999999999995</c:v>
                </c:pt>
                <c:pt idx="632">
                  <c:v>6.758</c:v>
                </c:pt>
                <c:pt idx="633">
                  <c:v>6.7589999999999995</c:v>
                </c:pt>
                <c:pt idx="634">
                  <c:v>6.7589999999999995</c:v>
                </c:pt>
                <c:pt idx="635">
                  <c:v>6.7610000000000001</c:v>
                </c:pt>
                <c:pt idx="636">
                  <c:v>6.7630000000000008</c:v>
                </c:pt>
                <c:pt idx="637">
                  <c:v>6.7600000000000007</c:v>
                </c:pt>
                <c:pt idx="638">
                  <c:v>6.7570000000000006</c:v>
                </c:pt>
                <c:pt idx="639">
                  <c:v>6.7549999999999999</c:v>
                </c:pt>
                <c:pt idx="640">
                  <c:v>6.7559999999999993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44-4840-988C-21C95867C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789672"/>
        <c:axId val="532783440"/>
      </c:scatterChart>
      <c:scatterChart>
        <c:scatterStyle val="lineMarker"/>
        <c:varyColors val="0"/>
        <c:ser>
          <c:idx val="1"/>
          <c:order val="1"/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Sheet1!$A$8:$A$648</c:f>
              <c:numCache>
                <c:formatCode>h:mm</c:formatCode>
                <c:ptCount val="641"/>
                <c:pt idx="0">
                  <c:v>0.336979166666666</c:v>
                </c:pt>
                <c:pt idx="1">
                  <c:v>0.33750000000000002</c:v>
                </c:pt>
                <c:pt idx="2">
                  <c:v>0.33802083333333299</c:v>
                </c:pt>
                <c:pt idx="3">
                  <c:v>0.33854166666666602</c:v>
                </c:pt>
                <c:pt idx="4">
                  <c:v>0.33906249999999999</c:v>
                </c:pt>
                <c:pt idx="5">
                  <c:v>0.33958333333333302</c:v>
                </c:pt>
                <c:pt idx="6">
                  <c:v>0.34010416666666599</c:v>
                </c:pt>
                <c:pt idx="7">
                  <c:v>0.34062500000000001</c:v>
                </c:pt>
                <c:pt idx="8">
                  <c:v>0.34114583333333298</c:v>
                </c:pt>
                <c:pt idx="9">
                  <c:v>0.34166666666666601</c:v>
                </c:pt>
                <c:pt idx="10">
                  <c:v>0.34218749999999898</c:v>
                </c:pt>
                <c:pt idx="11">
                  <c:v>0.342708333333333</c:v>
                </c:pt>
                <c:pt idx="12">
                  <c:v>0.34322916666666597</c:v>
                </c:pt>
                <c:pt idx="13">
                  <c:v>0.343749999999999</c:v>
                </c:pt>
                <c:pt idx="14">
                  <c:v>0.34427083333333303</c:v>
                </c:pt>
                <c:pt idx="15">
                  <c:v>0.344791666666666</c:v>
                </c:pt>
                <c:pt idx="16">
                  <c:v>0.34531249999999902</c:v>
                </c:pt>
                <c:pt idx="17">
                  <c:v>0.34583333333333299</c:v>
                </c:pt>
                <c:pt idx="18">
                  <c:v>0.34635416666666602</c:v>
                </c:pt>
                <c:pt idx="19">
                  <c:v>0.34687499999999899</c:v>
                </c:pt>
                <c:pt idx="20">
                  <c:v>0.34739583333333302</c:v>
                </c:pt>
                <c:pt idx="21">
                  <c:v>0.34791666666666599</c:v>
                </c:pt>
                <c:pt idx="22">
                  <c:v>0.34843749999999901</c:v>
                </c:pt>
                <c:pt idx="23">
                  <c:v>0.34895833333333198</c:v>
                </c:pt>
                <c:pt idx="24">
                  <c:v>0.34947916666666601</c:v>
                </c:pt>
                <c:pt idx="25">
                  <c:v>0.34999999999999898</c:v>
                </c:pt>
                <c:pt idx="26">
                  <c:v>0.350520833333332</c:v>
                </c:pt>
                <c:pt idx="27">
                  <c:v>0.35104166666666597</c:v>
                </c:pt>
                <c:pt idx="28">
                  <c:v>0.351562499999999</c:v>
                </c:pt>
                <c:pt idx="29">
                  <c:v>0.35208333333333203</c:v>
                </c:pt>
                <c:pt idx="30">
                  <c:v>0.352604166666665</c:v>
                </c:pt>
                <c:pt idx="31">
                  <c:v>0.35312499999999902</c:v>
                </c:pt>
                <c:pt idx="32">
                  <c:v>0.35364583333333199</c:v>
                </c:pt>
                <c:pt idx="33">
                  <c:v>0.35416666666666502</c:v>
                </c:pt>
                <c:pt idx="34">
                  <c:v>0.35468749999999899</c:v>
                </c:pt>
                <c:pt idx="35">
                  <c:v>0.35520833333333202</c:v>
                </c:pt>
                <c:pt idx="36">
                  <c:v>0.35572916666666499</c:v>
                </c:pt>
                <c:pt idx="37">
                  <c:v>0.35624999999999901</c:v>
                </c:pt>
                <c:pt idx="38">
                  <c:v>0.35677083333333198</c:v>
                </c:pt>
                <c:pt idx="39">
                  <c:v>0.35729166666666501</c:v>
                </c:pt>
                <c:pt idx="40">
                  <c:v>0.35781249999999898</c:v>
                </c:pt>
                <c:pt idx="41">
                  <c:v>0.358333333333332</c:v>
                </c:pt>
                <c:pt idx="42">
                  <c:v>0.35885416666666498</c:v>
                </c:pt>
                <c:pt idx="43">
                  <c:v>0.359374999999999</c:v>
                </c:pt>
                <c:pt idx="44">
                  <c:v>0.35989583333333203</c:v>
                </c:pt>
                <c:pt idx="45">
                  <c:v>0.360416666666665</c:v>
                </c:pt>
                <c:pt idx="46">
                  <c:v>0.36093749999999802</c:v>
                </c:pt>
                <c:pt idx="47">
                  <c:v>0.36145833333333199</c:v>
                </c:pt>
                <c:pt idx="48">
                  <c:v>0.36197916666666502</c:v>
                </c:pt>
                <c:pt idx="49">
                  <c:v>0.36249999999999799</c:v>
                </c:pt>
                <c:pt idx="50">
                  <c:v>0.36302083333333202</c:v>
                </c:pt>
                <c:pt idx="51">
                  <c:v>0.36354166666666499</c:v>
                </c:pt>
                <c:pt idx="52">
                  <c:v>0.36406249999999801</c:v>
                </c:pt>
                <c:pt idx="53">
                  <c:v>0.36458333333333198</c:v>
                </c:pt>
                <c:pt idx="54">
                  <c:v>0.36510416666666501</c:v>
                </c:pt>
                <c:pt idx="55">
                  <c:v>0.36562499999999798</c:v>
                </c:pt>
                <c:pt idx="56">
                  <c:v>0.36614583333333101</c:v>
                </c:pt>
                <c:pt idx="57">
                  <c:v>0.36666666666666498</c:v>
                </c:pt>
                <c:pt idx="58">
                  <c:v>0.367187499999998</c:v>
                </c:pt>
                <c:pt idx="59">
                  <c:v>0.36770833333333097</c:v>
                </c:pt>
                <c:pt idx="60">
                  <c:v>0.368229166666665</c:v>
                </c:pt>
                <c:pt idx="61">
                  <c:v>0.36874999999999802</c:v>
                </c:pt>
                <c:pt idx="62">
                  <c:v>0.36927083333333099</c:v>
                </c:pt>
                <c:pt idx="63">
                  <c:v>0.36979166666666502</c:v>
                </c:pt>
                <c:pt idx="64">
                  <c:v>0.37031249999999799</c:v>
                </c:pt>
                <c:pt idx="65">
                  <c:v>0.37083333333333102</c:v>
                </c:pt>
                <c:pt idx="66">
                  <c:v>0.37135416666666499</c:v>
                </c:pt>
                <c:pt idx="67">
                  <c:v>0.37187499999999801</c:v>
                </c:pt>
                <c:pt idx="68">
                  <c:v>0.37239583333333098</c:v>
                </c:pt>
                <c:pt idx="69">
                  <c:v>0.37291666666666401</c:v>
                </c:pt>
                <c:pt idx="70">
                  <c:v>0.37343749999999798</c:v>
                </c:pt>
                <c:pt idx="71">
                  <c:v>0.37395833333333101</c:v>
                </c:pt>
                <c:pt idx="72">
                  <c:v>0.37447916666666398</c:v>
                </c:pt>
                <c:pt idx="73">
                  <c:v>0.374999999999998</c:v>
                </c:pt>
                <c:pt idx="74">
                  <c:v>0.37552083333333097</c:v>
                </c:pt>
                <c:pt idx="75">
                  <c:v>0.376041666666664</c:v>
                </c:pt>
                <c:pt idx="76">
                  <c:v>0.37656249999999802</c:v>
                </c:pt>
                <c:pt idx="77">
                  <c:v>0.37708333333333099</c:v>
                </c:pt>
                <c:pt idx="78">
                  <c:v>0.37760416666666402</c:v>
                </c:pt>
                <c:pt idx="79">
                  <c:v>0.37812499999999699</c:v>
                </c:pt>
                <c:pt idx="80">
                  <c:v>0.37864583333333102</c:v>
                </c:pt>
                <c:pt idx="81">
                  <c:v>0.37916666666666399</c:v>
                </c:pt>
                <c:pt idx="82">
                  <c:v>0.37968749999999701</c:v>
                </c:pt>
                <c:pt idx="83">
                  <c:v>0.38020833333333098</c:v>
                </c:pt>
                <c:pt idx="84">
                  <c:v>0.38072916666666401</c:v>
                </c:pt>
                <c:pt idx="85">
                  <c:v>0.38124999999999698</c:v>
                </c:pt>
                <c:pt idx="86">
                  <c:v>0.38177083333333101</c:v>
                </c:pt>
                <c:pt idx="87">
                  <c:v>0.38229166666666398</c:v>
                </c:pt>
                <c:pt idx="88">
                  <c:v>0.382812499999997</c:v>
                </c:pt>
                <c:pt idx="89">
                  <c:v>0.38333333333333097</c:v>
                </c:pt>
                <c:pt idx="90">
                  <c:v>0.383854166666664</c:v>
                </c:pt>
                <c:pt idx="91">
                  <c:v>0.38437499999999702</c:v>
                </c:pt>
                <c:pt idx="92">
                  <c:v>0.38489583333333</c:v>
                </c:pt>
                <c:pt idx="93">
                  <c:v>0.38541666666666402</c:v>
                </c:pt>
                <c:pt idx="94">
                  <c:v>0.38593749999999699</c:v>
                </c:pt>
                <c:pt idx="95">
                  <c:v>0.38645833333333002</c:v>
                </c:pt>
                <c:pt idx="96">
                  <c:v>0.38697916666666399</c:v>
                </c:pt>
                <c:pt idx="97">
                  <c:v>0.38749999999999701</c:v>
                </c:pt>
                <c:pt idx="98">
                  <c:v>0.38802083333332998</c:v>
                </c:pt>
                <c:pt idx="99">
                  <c:v>0.38854166666666401</c:v>
                </c:pt>
                <c:pt idx="100">
                  <c:v>0.38906249999999698</c:v>
                </c:pt>
                <c:pt idx="101">
                  <c:v>0.38958333333333001</c:v>
                </c:pt>
                <c:pt idx="102">
                  <c:v>0.39010416666666298</c:v>
                </c:pt>
                <c:pt idx="103">
                  <c:v>0.390624999999997</c:v>
                </c:pt>
                <c:pt idx="104">
                  <c:v>0.39114583333332997</c:v>
                </c:pt>
                <c:pt idx="105">
                  <c:v>0.391666666666663</c:v>
                </c:pt>
                <c:pt idx="106">
                  <c:v>0.39218749999999702</c:v>
                </c:pt>
                <c:pt idx="107">
                  <c:v>0.39270833333333</c:v>
                </c:pt>
                <c:pt idx="108">
                  <c:v>0.39322916666666302</c:v>
                </c:pt>
                <c:pt idx="109">
                  <c:v>0.39374999999999599</c:v>
                </c:pt>
                <c:pt idx="110">
                  <c:v>0.39427083333333002</c:v>
                </c:pt>
                <c:pt idx="111">
                  <c:v>0.39479166666666299</c:v>
                </c:pt>
                <c:pt idx="112">
                  <c:v>0.39531249999999601</c:v>
                </c:pt>
                <c:pt idx="113">
                  <c:v>0.39583333333332998</c:v>
                </c:pt>
                <c:pt idx="114">
                  <c:v>0.39635416666666301</c:v>
                </c:pt>
                <c:pt idx="115">
                  <c:v>0.39687499999999598</c:v>
                </c:pt>
                <c:pt idx="116">
                  <c:v>0.39739583333333001</c:v>
                </c:pt>
                <c:pt idx="117">
                  <c:v>0.39791666666666298</c:v>
                </c:pt>
                <c:pt idx="118">
                  <c:v>0.398437499999996</c:v>
                </c:pt>
                <c:pt idx="119">
                  <c:v>0.39895833333332997</c:v>
                </c:pt>
                <c:pt idx="120">
                  <c:v>0.399479166666663</c:v>
                </c:pt>
                <c:pt idx="121">
                  <c:v>0.39999999999999603</c:v>
                </c:pt>
                <c:pt idx="122">
                  <c:v>0.400520833333329</c:v>
                </c:pt>
                <c:pt idx="123">
                  <c:v>0.40104166666666302</c:v>
                </c:pt>
                <c:pt idx="124">
                  <c:v>0.40156249999999599</c:v>
                </c:pt>
                <c:pt idx="125">
                  <c:v>0.40208333333332902</c:v>
                </c:pt>
                <c:pt idx="126">
                  <c:v>0.40260416666666299</c:v>
                </c:pt>
                <c:pt idx="127">
                  <c:v>0.40312499999999601</c:v>
                </c:pt>
                <c:pt idx="128">
                  <c:v>0.40364583333332898</c:v>
                </c:pt>
                <c:pt idx="129">
                  <c:v>0.40416666666666301</c:v>
                </c:pt>
                <c:pt idx="130">
                  <c:v>0.40468749999999598</c:v>
                </c:pt>
                <c:pt idx="131">
                  <c:v>0.40520833333332901</c:v>
                </c:pt>
                <c:pt idx="132">
                  <c:v>0.40572916666666298</c:v>
                </c:pt>
                <c:pt idx="133">
                  <c:v>0.406249999999996</c:v>
                </c:pt>
                <c:pt idx="134">
                  <c:v>0.40677083333332897</c:v>
                </c:pt>
                <c:pt idx="135">
                  <c:v>0.407291666666662</c:v>
                </c:pt>
                <c:pt idx="136">
                  <c:v>0.40781249999999603</c:v>
                </c:pt>
                <c:pt idx="137">
                  <c:v>0.408333333333329</c:v>
                </c:pt>
                <c:pt idx="138">
                  <c:v>0.40885416666666202</c:v>
                </c:pt>
                <c:pt idx="139">
                  <c:v>0.40937499999999599</c:v>
                </c:pt>
                <c:pt idx="140">
                  <c:v>0.40989583333332902</c:v>
                </c:pt>
                <c:pt idx="141">
                  <c:v>0.41041666666666199</c:v>
                </c:pt>
                <c:pt idx="142">
                  <c:v>0.41093749999999601</c:v>
                </c:pt>
                <c:pt idx="143">
                  <c:v>0.41145833333332898</c:v>
                </c:pt>
                <c:pt idx="144">
                  <c:v>0.41197916666666201</c:v>
                </c:pt>
                <c:pt idx="145">
                  <c:v>0.41249999999999598</c:v>
                </c:pt>
                <c:pt idx="146">
                  <c:v>0.41302083333332901</c:v>
                </c:pt>
                <c:pt idx="147">
                  <c:v>0.41354166666666198</c:v>
                </c:pt>
                <c:pt idx="148">
                  <c:v>0.414062499999995</c:v>
                </c:pt>
                <c:pt idx="149">
                  <c:v>0.41458333333332897</c:v>
                </c:pt>
                <c:pt idx="150">
                  <c:v>0.415104166666662</c:v>
                </c:pt>
                <c:pt idx="151">
                  <c:v>0.41562499999999503</c:v>
                </c:pt>
                <c:pt idx="152">
                  <c:v>0.416145833333329</c:v>
                </c:pt>
                <c:pt idx="153">
                  <c:v>0.41666666666666202</c:v>
                </c:pt>
                <c:pt idx="154">
                  <c:v>0.41718749999999499</c:v>
                </c:pt>
                <c:pt idx="155">
                  <c:v>0.41770833333332902</c:v>
                </c:pt>
                <c:pt idx="156">
                  <c:v>0.41822916666666199</c:v>
                </c:pt>
                <c:pt idx="157">
                  <c:v>0.41874999999999502</c:v>
                </c:pt>
                <c:pt idx="158">
                  <c:v>0.41927083333332799</c:v>
                </c:pt>
                <c:pt idx="159">
                  <c:v>0.41979166666666201</c:v>
                </c:pt>
                <c:pt idx="160">
                  <c:v>0.42031249999999498</c:v>
                </c:pt>
                <c:pt idx="161">
                  <c:v>0.42083333333332801</c:v>
                </c:pt>
                <c:pt idx="162">
                  <c:v>0.42135416666666198</c:v>
                </c:pt>
                <c:pt idx="163">
                  <c:v>0.421874999999995</c:v>
                </c:pt>
                <c:pt idx="164">
                  <c:v>0.42239583333332797</c:v>
                </c:pt>
                <c:pt idx="165">
                  <c:v>0.422916666666662</c:v>
                </c:pt>
                <c:pt idx="166">
                  <c:v>0.42343749999999503</c:v>
                </c:pt>
                <c:pt idx="167">
                  <c:v>0.423958333333328</c:v>
                </c:pt>
                <c:pt idx="168">
                  <c:v>0.42447916666666202</c:v>
                </c:pt>
                <c:pt idx="169">
                  <c:v>0.42499999999999499</c:v>
                </c:pt>
                <c:pt idx="170">
                  <c:v>0.42552083333332802</c:v>
                </c:pt>
                <c:pt idx="171">
                  <c:v>0.42604166666666099</c:v>
                </c:pt>
                <c:pt idx="172">
                  <c:v>0.42656249999999502</c:v>
                </c:pt>
                <c:pt idx="173">
                  <c:v>0.42708333333332799</c:v>
                </c:pt>
                <c:pt idx="174">
                  <c:v>0.42760416666666101</c:v>
                </c:pt>
                <c:pt idx="175">
                  <c:v>0.42812499999999498</c:v>
                </c:pt>
                <c:pt idx="176">
                  <c:v>0.42864583333332801</c:v>
                </c:pt>
                <c:pt idx="177">
                  <c:v>0.42916666666666098</c:v>
                </c:pt>
                <c:pt idx="178">
                  <c:v>0.429687499999995</c:v>
                </c:pt>
                <c:pt idx="179">
                  <c:v>0.43020833333332797</c:v>
                </c:pt>
                <c:pt idx="180">
                  <c:v>0.430729166666661</c:v>
                </c:pt>
                <c:pt idx="181">
                  <c:v>0.43124999999999403</c:v>
                </c:pt>
                <c:pt idx="182">
                  <c:v>0.431770833333328</c:v>
                </c:pt>
                <c:pt idx="183">
                  <c:v>0.43229166666666102</c:v>
                </c:pt>
                <c:pt idx="184">
                  <c:v>0.43281249999999399</c:v>
                </c:pt>
                <c:pt idx="185">
                  <c:v>0.43333333333332802</c:v>
                </c:pt>
                <c:pt idx="186">
                  <c:v>0.43385416666666099</c:v>
                </c:pt>
                <c:pt idx="187">
                  <c:v>0.43437499999999402</c:v>
                </c:pt>
                <c:pt idx="188">
                  <c:v>0.43489583333332699</c:v>
                </c:pt>
                <c:pt idx="189">
                  <c:v>0.43541666666666101</c:v>
                </c:pt>
                <c:pt idx="190">
                  <c:v>0.43593749999999398</c:v>
                </c:pt>
                <c:pt idx="191">
                  <c:v>0.43645833333332701</c:v>
                </c:pt>
                <c:pt idx="192">
                  <c:v>0.43697916666665998</c:v>
                </c:pt>
                <c:pt idx="193">
                  <c:v>0.437499999999994</c:v>
                </c:pt>
                <c:pt idx="194">
                  <c:v>0.43802083333332698</c:v>
                </c:pt>
                <c:pt idx="195">
                  <c:v>0.43854166666666</c:v>
                </c:pt>
                <c:pt idx="196">
                  <c:v>0.43906249999999403</c:v>
                </c:pt>
                <c:pt idx="197">
                  <c:v>0.439583333333327</c:v>
                </c:pt>
                <c:pt idx="198">
                  <c:v>0.44010416666666002</c:v>
                </c:pt>
                <c:pt idx="199">
                  <c:v>0.44062499999999399</c:v>
                </c:pt>
                <c:pt idx="200">
                  <c:v>0.44114583333332702</c:v>
                </c:pt>
                <c:pt idx="201">
                  <c:v>0.44166666666665999</c:v>
                </c:pt>
                <c:pt idx="202">
                  <c:v>0.44218749999999302</c:v>
                </c:pt>
                <c:pt idx="203">
                  <c:v>0.44270833333332699</c:v>
                </c:pt>
                <c:pt idx="204">
                  <c:v>0.44322916666666001</c:v>
                </c:pt>
                <c:pt idx="205">
                  <c:v>0.44374999999999298</c:v>
                </c:pt>
                <c:pt idx="206">
                  <c:v>0.44427083333332701</c:v>
                </c:pt>
                <c:pt idx="207">
                  <c:v>0.44479166666665998</c:v>
                </c:pt>
                <c:pt idx="208">
                  <c:v>0.44531249999999301</c:v>
                </c:pt>
                <c:pt idx="209">
                  <c:v>0.44583333333332698</c:v>
                </c:pt>
                <c:pt idx="210">
                  <c:v>0.44635416666666</c:v>
                </c:pt>
                <c:pt idx="211">
                  <c:v>0.44687499999999297</c:v>
                </c:pt>
                <c:pt idx="212">
                  <c:v>0.447395833333327</c:v>
                </c:pt>
                <c:pt idx="213">
                  <c:v>0.44791666666666002</c:v>
                </c:pt>
                <c:pt idx="214">
                  <c:v>0.44843749999999299</c:v>
                </c:pt>
                <c:pt idx="215">
                  <c:v>0.44895833333332602</c:v>
                </c:pt>
                <c:pt idx="216">
                  <c:v>0.44947916666665999</c:v>
                </c:pt>
                <c:pt idx="217">
                  <c:v>0.44999999999999302</c:v>
                </c:pt>
                <c:pt idx="218">
                  <c:v>0.45052083333332599</c:v>
                </c:pt>
                <c:pt idx="219">
                  <c:v>0.45104166666666001</c:v>
                </c:pt>
                <c:pt idx="220">
                  <c:v>0.45156249999999298</c:v>
                </c:pt>
                <c:pt idx="221">
                  <c:v>0.45208333333332601</c:v>
                </c:pt>
                <c:pt idx="222">
                  <c:v>0.45260416666665998</c:v>
                </c:pt>
                <c:pt idx="223">
                  <c:v>0.45312499999999301</c:v>
                </c:pt>
                <c:pt idx="224">
                  <c:v>0.45364583333332598</c:v>
                </c:pt>
                <c:pt idx="225">
                  <c:v>0.454166666666659</c:v>
                </c:pt>
                <c:pt idx="226">
                  <c:v>0.45468749999999297</c:v>
                </c:pt>
                <c:pt idx="227">
                  <c:v>0.455208333333326</c:v>
                </c:pt>
                <c:pt idx="228">
                  <c:v>0.45572916666665902</c:v>
                </c:pt>
                <c:pt idx="229">
                  <c:v>0.45624999999999299</c:v>
                </c:pt>
                <c:pt idx="230">
                  <c:v>0.45677083333332602</c:v>
                </c:pt>
                <c:pt idx="231">
                  <c:v>0.45729166666665899</c:v>
                </c:pt>
                <c:pt idx="232">
                  <c:v>0.45781249999999302</c:v>
                </c:pt>
                <c:pt idx="233">
                  <c:v>0.45833333333332599</c:v>
                </c:pt>
                <c:pt idx="234">
                  <c:v>0.45885416666665901</c:v>
                </c:pt>
                <c:pt idx="235">
                  <c:v>0.45937499999999298</c:v>
                </c:pt>
                <c:pt idx="236">
                  <c:v>0.45989583333332601</c:v>
                </c:pt>
                <c:pt idx="237">
                  <c:v>0.46041666666665898</c:v>
                </c:pt>
                <c:pt idx="238">
                  <c:v>0.46093749999999201</c:v>
                </c:pt>
                <c:pt idx="239">
                  <c:v>0.46145833333332598</c:v>
                </c:pt>
                <c:pt idx="240">
                  <c:v>0.461979166666659</c:v>
                </c:pt>
                <c:pt idx="241">
                  <c:v>0.46249999999999197</c:v>
                </c:pt>
                <c:pt idx="242">
                  <c:v>0.463020833333326</c:v>
                </c:pt>
                <c:pt idx="243">
                  <c:v>0.46354166666665902</c:v>
                </c:pt>
                <c:pt idx="244">
                  <c:v>0.464062499999992</c:v>
                </c:pt>
                <c:pt idx="245">
                  <c:v>0.46458333333332602</c:v>
                </c:pt>
                <c:pt idx="246">
                  <c:v>0.46510416666665899</c:v>
                </c:pt>
                <c:pt idx="247">
                  <c:v>0.46562499999999202</c:v>
                </c:pt>
                <c:pt idx="248">
                  <c:v>0.46614583333332499</c:v>
                </c:pt>
                <c:pt idx="249">
                  <c:v>0.46666666666665901</c:v>
                </c:pt>
                <c:pt idx="250">
                  <c:v>0.46718749999999198</c:v>
                </c:pt>
                <c:pt idx="251">
                  <c:v>0.46770833333332501</c:v>
                </c:pt>
                <c:pt idx="252">
                  <c:v>0.46822916666665898</c:v>
                </c:pt>
                <c:pt idx="253">
                  <c:v>0.46874999999999201</c:v>
                </c:pt>
                <c:pt idx="254">
                  <c:v>0.46927083333332498</c:v>
                </c:pt>
                <c:pt idx="255">
                  <c:v>0.469791666666659</c:v>
                </c:pt>
                <c:pt idx="256">
                  <c:v>0.47031249999999197</c:v>
                </c:pt>
                <c:pt idx="257">
                  <c:v>0.470833333333325</c:v>
                </c:pt>
                <c:pt idx="258">
                  <c:v>0.47135416666665803</c:v>
                </c:pt>
                <c:pt idx="259">
                  <c:v>0.471874999999992</c:v>
                </c:pt>
                <c:pt idx="260">
                  <c:v>0.47239583333332502</c:v>
                </c:pt>
                <c:pt idx="261">
                  <c:v>0.47291666666665799</c:v>
                </c:pt>
                <c:pt idx="262">
                  <c:v>0.47343749999999202</c:v>
                </c:pt>
                <c:pt idx="263">
                  <c:v>0.47395833333332499</c:v>
                </c:pt>
                <c:pt idx="264">
                  <c:v>0.47447916666665801</c:v>
                </c:pt>
                <c:pt idx="265">
                  <c:v>0.47499999999999198</c:v>
                </c:pt>
                <c:pt idx="266">
                  <c:v>0.47552083333332501</c:v>
                </c:pt>
                <c:pt idx="267">
                  <c:v>0.47604166666665798</c:v>
                </c:pt>
                <c:pt idx="268">
                  <c:v>0.47656249999999201</c:v>
                </c:pt>
                <c:pt idx="269">
                  <c:v>0.47708333333332498</c:v>
                </c:pt>
                <c:pt idx="270">
                  <c:v>0.477604166666658</c:v>
                </c:pt>
                <c:pt idx="271">
                  <c:v>0.47812499999999097</c:v>
                </c:pt>
                <c:pt idx="272">
                  <c:v>0.478645833333325</c:v>
                </c:pt>
                <c:pt idx="273">
                  <c:v>0.47916666666665803</c:v>
                </c:pt>
                <c:pt idx="274">
                  <c:v>0.479687499999991</c:v>
                </c:pt>
                <c:pt idx="275">
                  <c:v>0.48020833333332502</c:v>
                </c:pt>
                <c:pt idx="276">
                  <c:v>0.48072916666665799</c:v>
                </c:pt>
                <c:pt idx="277">
                  <c:v>0.48124999999999102</c:v>
                </c:pt>
                <c:pt idx="278">
                  <c:v>0.48177083333332499</c:v>
                </c:pt>
                <c:pt idx="279">
                  <c:v>0.48229166666665801</c:v>
                </c:pt>
                <c:pt idx="280">
                  <c:v>0.48281249999999098</c:v>
                </c:pt>
                <c:pt idx="281">
                  <c:v>0.48333333333332401</c:v>
                </c:pt>
                <c:pt idx="282">
                  <c:v>0.48385416666665798</c:v>
                </c:pt>
                <c:pt idx="283">
                  <c:v>0.48437499999999101</c:v>
                </c:pt>
                <c:pt idx="284">
                  <c:v>0.48489583333332398</c:v>
                </c:pt>
                <c:pt idx="285">
                  <c:v>0.485416666666658</c:v>
                </c:pt>
                <c:pt idx="286">
                  <c:v>0.48593749999999097</c:v>
                </c:pt>
                <c:pt idx="287">
                  <c:v>0.486458333333324</c:v>
                </c:pt>
                <c:pt idx="288">
                  <c:v>0.48697916666665803</c:v>
                </c:pt>
                <c:pt idx="289">
                  <c:v>0.487499999999991</c:v>
                </c:pt>
                <c:pt idx="290">
                  <c:v>0.48802083333332402</c:v>
                </c:pt>
                <c:pt idx="291">
                  <c:v>0.48854166666665799</c:v>
                </c:pt>
                <c:pt idx="292">
                  <c:v>0.48906249999999102</c:v>
                </c:pt>
                <c:pt idx="293">
                  <c:v>0.48958333333332399</c:v>
                </c:pt>
                <c:pt idx="294">
                  <c:v>0.49010416666665702</c:v>
                </c:pt>
                <c:pt idx="295">
                  <c:v>0.49062499999999098</c:v>
                </c:pt>
                <c:pt idx="296">
                  <c:v>0.49114583333332401</c:v>
                </c:pt>
                <c:pt idx="297">
                  <c:v>0.49166666666665698</c:v>
                </c:pt>
                <c:pt idx="298">
                  <c:v>0.49218749999999101</c:v>
                </c:pt>
                <c:pt idx="299">
                  <c:v>0.49270833333332398</c:v>
                </c:pt>
                <c:pt idx="300">
                  <c:v>0.493229166666657</c:v>
                </c:pt>
                <c:pt idx="301">
                  <c:v>0.49374999999999097</c:v>
                </c:pt>
                <c:pt idx="302">
                  <c:v>0.494270833333324</c:v>
                </c:pt>
                <c:pt idx="303">
                  <c:v>0.49479166666665703</c:v>
                </c:pt>
                <c:pt idx="304">
                  <c:v>0.49531249999999</c:v>
                </c:pt>
                <c:pt idx="305">
                  <c:v>0.49583333333332402</c:v>
                </c:pt>
                <c:pt idx="306">
                  <c:v>0.49635416666665699</c:v>
                </c:pt>
                <c:pt idx="307">
                  <c:v>0.49687499999999002</c:v>
                </c:pt>
                <c:pt idx="308">
                  <c:v>0.49739583333332399</c:v>
                </c:pt>
                <c:pt idx="309">
                  <c:v>0.49791666666665702</c:v>
                </c:pt>
                <c:pt idx="310">
                  <c:v>0.49843749999998999</c:v>
                </c:pt>
                <c:pt idx="311">
                  <c:v>0.49895833333332401</c:v>
                </c:pt>
                <c:pt idx="312">
                  <c:v>0.49947916666665698</c:v>
                </c:pt>
                <c:pt idx="313">
                  <c:v>0.49999999999999001</c:v>
                </c:pt>
                <c:pt idx="314">
                  <c:v>0.50052083333332298</c:v>
                </c:pt>
                <c:pt idx="315">
                  <c:v>0.50104166666665695</c:v>
                </c:pt>
                <c:pt idx="316">
                  <c:v>0.50156249999999003</c:v>
                </c:pt>
                <c:pt idx="317">
                  <c:v>0.502083333333323</c:v>
                </c:pt>
                <c:pt idx="318">
                  <c:v>0.50260416666665697</c:v>
                </c:pt>
                <c:pt idx="319">
                  <c:v>0.50312499999999005</c:v>
                </c:pt>
                <c:pt idx="320">
                  <c:v>0.50364583333332302</c:v>
                </c:pt>
                <c:pt idx="321">
                  <c:v>0.50416666666665699</c:v>
                </c:pt>
                <c:pt idx="322">
                  <c:v>0.50468749999998996</c:v>
                </c:pt>
                <c:pt idx="323">
                  <c:v>0.50520833333332305</c:v>
                </c:pt>
                <c:pt idx="324">
                  <c:v>0.50572916666665702</c:v>
                </c:pt>
                <c:pt idx="325">
                  <c:v>0.50624999999998999</c:v>
                </c:pt>
                <c:pt idx="326">
                  <c:v>0.50677083333332296</c:v>
                </c:pt>
                <c:pt idx="327">
                  <c:v>0.50729166666665604</c:v>
                </c:pt>
                <c:pt idx="328">
                  <c:v>0.50781249999999001</c:v>
                </c:pt>
                <c:pt idx="329">
                  <c:v>0.50833333333332298</c:v>
                </c:pt>
                <c:pt idx="330">
                  <c:v>0.50885416666665595</c:v>
                </c:pt>
                <c:pt idx="331">
                  <c:v>0.50937499999999003</c:v>
                </c:pt>
                <c:pt idx="332">
                  <c:v>0.509895833333323</c:v>
                </c:pt>
                <c:pt idx="333">
                  <c:v>0.51041666666665597</c:v>
                </c:pt>
                <c:pt idx="334">
                  <c:v>0.51093749999999005</c:v>
                </c:pt>
                <c:pt idx="335">
                  <c:v>0.51145833333332302</c:v>
                </c:pt>
                <c:pt idx="336">
                  <c:v>0.51197916666665599</c:v>
                </c:pt>
                <c:pt idx="337">
                  <c:v>0.51249999999998896</c:v>
                </c:pt>
                <c:pt idx="338">
                  <c:v>0.51302083333332305</c:v>
                </c:pt>
                <c:pt idx="339">
                  <c:v>0.51354166666665602</c:v>
                </c:pt>
                <c:pt idx="340">
                  <c:v>0.51406249999998899</c:v>
                </c:pt>
                <c:pt idx="341">
                  <c:v>0.51458333333332296</c:v>
                </c:pt>
                <c:pt idx="342">
                  <c:v>0.51510416666665604</c:v>
                </c:pt>
                <c:pt idx="343">
                  <c:v>0.51562499999998901</c:v>
                </c:pt>
                <c:pt idx="344">
                  <c:v>0.51614583333332298</c:v>
                </c:pt>
                <c:pt idx="345">
                  <c:v>0.51666666666665595</c:v>
                </c:pt>
                <c:pt idx="346">
                  <c:v>0.51718749999998903</c:v>
                </c:pt>
                <c:pt idx="347">
                  <c:v>0.517708333333323</c:v>
                </c:pt>
                <c:pt idx="348">
                  <c:v>0.51822916666665597</c:v>
                </c:pt>
                <c:pt idx="349">
                  <c:v>0.51874999999998905</c:v>
                </c:pt>
                <c:pt idx="350">
                  <c:v>0.51927083333332202</c:v>
                </c:pt>
                <c:pt idx="351">
                  <c:v>0.51979166666665599</c:v>
                </c:pt>
                <c:pt idx="352">
                  <c:v>0.52031249999998896</c:v>
                </c:pt>
                <c:pt idx="353">
                  <c:v>0.52083333333332205</c:v>
                </c:pt>
                <c:pt idx="354">
                  <c:v>0.52135416666665602</c:v>
                </c:pt>
                <c:pt idx="355">
                  <c:v>0.52187499999998899</c:v>
                </c:pt>
                <c:pt idx="356">
                  <c:v>0.52239583333332196</c:v>
                </c:pt>
                <c:pt idx="357">
                  <c:v>0.52291666666665604</c:v>
                </c:pt>
                <c:pt idx="358">
                  <c:v>0.52343749999998901</c:v>
                </c:pt>
                <c:pt idx="359">
                  <c:v>0.52395833333332198</c:v>
                </c:pt>
                <c:pt idx="360">
                  <c:v>0.52447916666665495</c:v>
                </c:pt>
                <c:pt idx="361">
                  <c:v>0.52499999999998903</c:v>
                </c:pt>
                <c:pt idx="362">
                  <c:v>0.525520833333322</c:v>
                </c:pt>
                <c:pt idx="363">
                  <c:v>0.52604166666665497</c:v>
                </c:pt>
                <c:pt idx="364">
                  <c:v>0.52656249999998905</c:v>
                </c:pt>
                <c:pt idx="365">
                  <c:v>0.52708333333332202</c:v>
                </c:pt>
                <c:pt idx="366">
                  <c:v>0.52760416666665499</c:v>
                </c:pt>
                <c:pt idx="367">
                  <c:v>0.52812499999998896</c:v>
                </c:pt>
                <c:pt idx="368">
                  <c:v>0.52864583333332205</c:v>
                </c:pt>
                <c:pt idx="369">
                  <c:v>0.52916666666665502</c:v>
                </c:pt>
                <c:pt idx="370">
                  <c:v>0.52968749999998899</c:v>
                </c:pt>
                <c:pt idx="371">
                  <c:v>0.53020833333332196</c:v>
                </c:pt>
                <c:pt idx="372">
                  <c:v>0.53072916666665504</c:v>
                </c:pt>
                <c:pt idx="373">
                  <c:v>0.53124999999998801</c:v>
                </c:pt>
                <c:pt idx="374">
                  <c:v>0.53177083333332198</c:v>
                </c:pt>
                <c:pt idx="375">
                  <c:v>0.53229166666665495</c:v>
                </c:pt>
                <c:pt idx="376">
                  <c:v>0.53281249999998803</c:v>
                </c:pt>
                <c:pt idx="377">
                  <c:v>0.533333333333322</c:v>
                </c:pt>
                <c:pt idx="378">
                  <c:v>0.53385416666665497</c:v>
                </c:pt>
                <c:pt idx="379">
                  <c:v>0.53437499999998805</c:v>
                </c:pt>
                <c:pt idx="380">
                  <c:v>0.53489583333332202</c:v>
                </c:pt>
                <c:pt idx="381">
                  <c:v>0.53541666666665499</c:v>
                </c:pt>
                <c:pt idx="382">
                  <c:v>0.53593749999998797</c:v>
                </c:pt>
                <c:pt idx="383">
                  <c:v>0.53645833333332105</c:v>
                </c:pt>
                <c:pt idx="384">
                  <c:v>0.53697916666665502</c:v>
                </c:pt>
                <c:pt idx="385">
                  <c:v>0.53749999999998799</c:v>
                </c:pt>
                <c:pt idx="386">
                  <c:v>0.53802083333332096</c:v>
                </c:pt>
                <c:pt idx="387">
                  <c:v>0.53854166666665504</c:v>
                </c:pt>
                <c:pt idx="388">
                  <c:v>0.53906249999998801</c:v>
                </c:pt>
                <c:pt idx="389">
                  <c:v>0.53958333333332098</c:v>
                </c:pt>
                <c:pt idx="390">
                  <c:v>0.54010416666665495</c:v>
                </c:pt>
                <c:pt idx="391">
                  <c:v>0.54062499999998803</c:v>
                </c:pt>
                <c:pt idx="392">
                  <c:v>0.541145833333321</c:v>
                </c:pt>
                <c:pt idx="393">
                  <c:v>0.54166666666665397</c:v>
                </c:pt>
                <c:pt idx="394">
                  <c:v>0.54218749999998805</c:v>
                </c:pt>
                <c:pt idx="395">
                  <c:v>0.54270833333332102</c:v>
                </c:pt>
                <c:pt idx="396">
                  <c:v>0.543229166666654</c:v>
                </c:pt>
                <c:pt idx="397">
                  <c:v>0.54374999999998797</c:v>
                </c:pt>
                <c:pt idx="398">
                  <c:v>0.54427083333332105</c:v>
                </c:pt>
                <c:pt idx="399">
                  <c:v>0.54479166666665402</c:v>
                </c:pt>
                <c:pt idx="400">
                  <c:v>0.54531249999998799</c:v>
                </c:pt>
                <c:pt idx="401">
                  <c:v>0.54583333333332096</c:v>
                </c:pt>
                <c:pt idx="402">
                  <c:v>0.54635416666665404</c:v>
                </c:pt>
                <c:pt idx="403">
                  <c:v>0.54687499999998801</c:v>
                </c:pt>
                <c:pt idx="404">
                  <c:v>0.54739583333332098</c:v>
                </c:pt>
                <c:pt idx="405">
                  <c:v>0.54791666666665395</c:v>
                </c:pt>
                <c:pt idx="406">
                  <c:v>0.54843749999998703</c:v>
                </c:pt>
                <c:pt idx="407">
                  <c:v>0.548958333333321</c:v>
                </c:pt>
                <c:pt idx="408">
                  <c:v>0.54947916666665397</c:v>
                </c:pt>
                <c:pt idx="409">
                  <c:v>0.54999999999998705</c:v>
                </c:pt>
                <c:pt idx="410">
                  <c:v>0.55052083333332102</c:v>
                </c:pt>
                <c:pt idx="411">
                  <c:v>0.551041666666654</c:v>
                </c:pt>
                <c:pt idx="412">
                  <c:v>0.55156249999998697</c:v>
                </c:pt>
                <c:pt idx="413">
                  <c:v>0.55208333333332105</c:v>
                </c:pt>
                <c:pt idx="414">
                  <c:v>0.55260416666665402</c:v>
                </c:pt>
                <c:pt idx="415">
                  <c:v>0.55312499999998699</c:v>
                </c:pt>
                <c:pt idx="416">
                  <c:v>0.55364583333331996</c:v>
                </c:pt>
                <c:pt idx="417">
                  <c:v>0.55416666666665404</c:v>
                </c:pt>
                <c:pt idx="418">
                  <c:v>0.55468749999998701</c:v>
                </c:pt>
                <c:pt idx="419">
                  <c:v>0.55520833333331998</c:v>
                </c:pt>
                <c:pt idx="420">
                  <c:v>0.55572916666665395</c:v>
                </c:pt>
                <c:pt idx="421">
                  <c:v>0.55624999999998703</c:v>
                </c:pt>
                <c:pt idx="422">
                  <c:v>0.55677083333332</c:v>
                </c:pt>
                <c:pt idx="423">
                  <c:v>0.55729166666665397</c:v>
                </c:pt>
                <c:pt idx="424">
                  <c:v>0.55781249999998705</c:v>
                </c:pt>
                <c:pt idx="425">
                  <c:v>0.55833333333332003</c:v>
                </c:pt>
                <c:pt idx="426">
                  <c:v>0.558854166666654</c:v>
                </c:pt>
                <c:pt idx="427">
                  <c:v>0.55937499999998697</c:v>
                </c:pt>
                <c:pt idx="428">
                  <c:v>0.55989583333332005</c:v>
                </c:pt>
                <c:pt idx="429">
                  <c:v>0.56041666666665302</c:v>
                </c:pt>
                <c:pt idx="430">
                  <c:v>0.56093749999998699</c:v>
                </c:pt>
                <c:pt idx="431">
                  <c:v>0.56145833333331996</c:v>
                </c:pt>
                <c:pt idx="432">
                  <c:v>0.56197916666665304</c:v>
                </c:pt>
                <c:pt idx="433">
                  <c:v>0.56249999999998701</c:v>
                </c:pt>
                <c:pt idx="434">
                  <c:v>0.56302083333331998</c:v>
                </c:pt>
                <c:pt idx="435">
                  <c:v>0.56354166666665295</c:v>
                </c:pt>
                <c:pt idx="436">
                  <c:v>0.56406249999998703</c:v>
                </c:pt>
                <c:pt idx="437">
                  <c:v>0.56458333333332</c:v>
                </c:pt>
                <c:pt idx="438">
                  <c:v>0.56510416666665297</c:v>
                </c:pt>
                <c:pt idx="439">
                  <c:v>0.56562499999998594</c:v>
                </c:pt>
                <c:pt idx="440">
                  <c:v>0.56614583333332003</c:v>
                </c:pt>
                <c:pt idx="441">
                  <c:v>0.566666666666653</c:v>
                </c:pt>
                <c:pt idx="442">
                  <c:v>0.56718749999998597</c:v>
                </c:pt>
                <c:pt idx="443">
                  <c:v>0.56770833333332005</c:v>
                </c:pt>
                <c:pt idx="444">
                  <c:v>0.56822916666665302</c:v>
                </c:pt>
                <c:pt idx="445">
                  <c:v>0.56874999999998599</c:v>
                </c:pt>
                <c:pt idx="446">
                  <c:v>0.56927083333331996</c:v>
                </c:pt>
                <c:pt idx="447">
                  <c:v>0.56979166666665304</c:v>
                </c:pt>
                <c:pt idx="448">
                  <c:v>0.57031249999998601</c:v>
                </c:pt>
                <c:pt idx="449">
                  <c:v>0.57083333333331898</c:v>
                </c:pt>
                <c:pt idx="450">
                  <c:v>0.57135416666665295</c:v>
                </c:pt>
                <c:pt idx="451">
                  <c:v>0.57187499999998603</c:v>
                </c:pt>
                <c:pt idx="452">
                  <c:v>0.572395833333319</c:v>
                </c:pt>
                <c:pt idx="453">
                  <c:v>0.57291666666665297</c:v>
                </c:pt>
                <c:pt idx="454">
                  <c:v>0.57343749999998594</c:v>
                </c:pt>
                <c:pt idx="455">
                  <c:v>0.57395833333331903</c:v>
                </c:pt>
                <c:pt idx="456">
                  <c:v>0.574479166666653</c:v>
                </c:pt>
                <c:pt idx="457">
                  <c:v>0.57499999999998597</c:v>
                </c:pt>
                <c:pt idx="458">
                  <c:v>0.57552083333331905</c:v>
                </c:pt>
                <c:pt idx="459">
                  <c:v>0.57604166666665302</c:v>
                </c:pt>
                <c:pt idx="460">
                  <c:v>0.57656249999998599</c:v>
                </c:pt>
                <c:pt idx="461">
                  <c:v>0.57708333333331896</c:v>
                </c:pt>
                <c:pt idx="462">
                  <c:v>0.57760416666665204</c:v>
                </c:pt>
                <c:pt idx="463">
                  <c:v>0.57812499999998601</c:v>
                </c:pt>
                <c:pt idx="464">
                  <c:v>0.57864583333331898</c:v>
                </c:pt>
                <c:pt idx="465">
                  <c:v>0.57916666666665195</c:v>
                </c:pt>
                <c:pt idx="466">
                  <c:v>0.57968749999998603</c:v>
                </c:pt>
                <c:pt idx="467">
                  <c:v>0.580208333333319</c:v>
                </c:pt>
                <c:pt idx="468">
                  <c:v>0.58072916666665197</c:v>
                </c:pt>
                <c:pt idx="469">
                  <c:v>0.58124999999998594</c:v>
                </c:pt>
                <c:pt idx="470">
                  <c:v>0.58177083333331903</c:v>
                </c:pt>
                <c:pt idx="471">
                  <c:v>0.582291666666652</c:v>
                </c:pt>
                <c:pt idx="472">
                  <c:v>0.58281249999998497</c:v>
                </c:pt>
                <c:pt idx="473">
                  <c:v>0.58333333333331905</c:v>
                </c:pt>
                <c:pt idx="474">
                  <c:v>0.58385416666665202</c:v>
                </c:pt>
                <c:pt idx="475">
                  <c:v>0.58437499999998499</c:v>
                </c:pt>
                <c:pt idx="476">
                  <c:v>0.58489583333331896</c:v>
                </c:pt>
                <c:pt idx="477">
                  <c:v>0.58541666666665204</c:v>
                </c:pt>
                <c:pt idx="478">
                  <c:v>0.58593749999998501</c:v>
                </c:pt>
                <c:pt idx="479">
                  <c:v>0.58645833333331898</c:v>
                </c:pt>
                <c:pt idx="480">
                  <c:v>0.58697916666665195</c:v>
                </c:pt>
                <c:pt idx="481">
                  <c:v>0.58749999999998503</c:v>
                </c:pt>
                <c:pt idx="482">
                  <c:v>0.588020833333319</c:v>
                </c:pt>
                <c:pt idx="483">
                  <c:v>0.58854166666665197</c:v>
                </c:pt>
                <c:pt idx="484">
                  <c:v>0.58906249999998495</c:v>
                </c:pt>
                <c:pt idx="485">
                  <c:v>0.58958333333331803</c:v>
                </c:pt>
                <c:pt idx="486">
                  <c:v>0.590104166666652</c:v>
                </c:pt>
                <c:pt idx="487">
                  <c:v>0.59062499999998497</c:v>
                </c:pt>
                <c:pt idx="488">
                  <c:v>0.59114583333331805</c:v>
                </c:pt>
                <c:pt idx="489">
                  <c:v>0.59166666666665202</c:v>
                </c:pt>
                <c:pt idx="490">
                  <c:v>0.59218749999998499</c:v>
                </c:pt>
                <c:pt idx="491">
                  <c:v>0.59270833333331796</c:v>
                </c:pt>
                <c:pt idx="492">
                  <c:v>0.59322916666665204</c:v>
                </c:pt>
                <c:pt idx="493">
                  <c:v>0.59374999999998501</c:v>
                </c:pt>
                <c:pt idx="494">
                  <c:v>0.59427083333331798</c:v>
                </c:pt>
                <c:pt idx="495">
                  <c:v>0.59479166666665095</c:v>
                </c:pt>
                <c:pt idx="496">
                  <c:v>0.59531249999998503</c:v>
                </c:pt>
                <c:pt idx="497">
                  <c:v>0.595833333333318</c:v>
                </c:pt>
                <c:pt idx="498">
                  <c:v>0.59635416666665098</c:v>
                </c:pt>
                <c:pt idx="499">
                  <c:v>0.59687499999998495</c:v>
                </c:pt>
                <c:pt idx="500">
                  <c:v>0.59739583333331803</c:v>
                </c:pt>
                <c:pt idx="501">
                  <c:v>0.597916666666651</c:v>
                </c:pt>
                <c:pt idx="502">
                  <c:v>0.59843749999998497</c:v>
                </c:pt>
                <c:pt idx="503">
                  <c:v>0.59895833333331805</c:v>
                </c:pt>
                <c:pt idx="504">
                  <c:v>0.59947916666665102</c:v>
                </c:pt>
                <c:pt idx="505">
                  <c:v>0.59999999999998499</c:v>
                </c:pt>
                <c:pt idx="506">
                  <c:v>0.60052083333331796</c:v>
                </c:pt>
                <c:pt idx="507">
                  <c:v>0.60104166666665104</c:v>
                </c:pt>
                <c:pt idx="508">
                  <c:v>0.60156249999998401</c:v>
                </c:pt>
                <c:pt idx="509">
                  <c:v>0.60208333333331798</c:v>
                </c:pt>
                <c:pt idx="510">
                  <c:v>0.60260416666665095</c:v>
                </c:pt>
                <c:pt idx="511">
                  <c:v>0.60312499999998403</c:v>
                </c:pt>
                <c:pt idx="512">
                  <c:v>0.603645833333318</c:v>
                </c:pt>
                <c:pt idx="513">
                  <c:v>0.60416666666665098</c:v>
                </c:pt>
                <c:pt idx="514">
                  <c:v>0.60468749999998395</c:v>
                </c:pt>
                <c:pt idx="515">
                  <c:v>0.60520833333331803</c:v>
                </c:pt>
                <c:pt idx="516">
                  <c:v>0.605729166666651</c:v>
                </c:pt>
                <c:pt idx="517">
                  <c:v>0.60624999999998397</c:v>
                </c:pt>
                <c:pt idx="518">
                  <c:v>0.60677083333331705</c:v>
                </c:pt>
                <c:pt idx="519">
                  <c:v>0.60729166666665102</c:v>
                </c:pt>
                <c:pt idx="520">
                  <c:v>0.60781249999998399</c:v>
                </c:pt>
                <c:pt idx="521">
                  <c:v>0.60833333333331696</c:v>
                </c:pt>
                <c:pt idx="522">
                  <c:v>0.60885416666665104</c:v>
                </c:pt>
                <c:pt idx="523">
                  <c:v>0.60937499999998401</c:v>
                </c:pt>
                <c:pt idx="524">
                  <c:v>0.60989583333331698</c:v>
                </c:pt>
                <c:pt idx="525">
                  <c:v>0.61041666666665095</c:v>
                </c:pt>
                <c:pt idx="526">
                  <c:v>0.61093749999998403</c:v>
                </c:pt>
                <c:pt idx="527">
                  <c:v>0.61145833333331701</c:v>
                </c:pt>
                <c:pt idx="528">
                  <c:v>0.61197916666664998</c:v>
                </c:pt>
                <c:pt idx="529">
                  <c:v>0.61249999999998395</c:v>
                </c:pt>
                <c:pt idx="530">
                  <c:v>0.61302083333331703</c:v>
                </c:pt>
                <c:pt idx="531">
                  <c:v>0.61354166666665</c:v>
                </c:pt>
                <c:pt idx="532">
                  <c:v>0.61406249999998397</c:v>
                </c:pt>
                <c:pt idx="533">
                  <c:v>0.61458333333331705</c:v>
                </c:pt>
                <c:pt idx="534">
                  <c:v>0.61510416666665002</c:v>
                </c:pt>
                <c:pt idx="535">
                  <c:v>0.61562499999998399</c:v>
                </c:pt>
                <c:pt idx="536">
                  <c:v>0.61614583333331696</c:v>
                </c:pt>
                <c:pt idx="537">
                  <c:v>0.61666666666665004</c:v>
                </c:pt>
                <c:pt idx="538">
                  <c:v>0.61718749999998401</c:v>
                </c:pt>
                <c:pt idx="539">
                  <c:v>0.61770833333331698</c:v>
                </c:pt>
                <c:pt idx="540">
                  <c:v>0.61822916666664995</c:v>
                </c:pt>
                <c:pt idx="541">
                  <c:v>0.61874999999998304</c:v>
                </c:pt>
                <c:pt idx="542">
                  <c:v>0.61927083333331701</c:v>
                </c:pt>
                <c:pt idx="543">
                  <c:v>0.61979166666664998</c:v>
                </c:pt>
                <c:pt idx="544">
                  <c:v>0.62031249999998295</c:v>
                </c:pt>
                <c:pt idx="545">
                  <c:v>0.62083333333331703</c:v>
                </c:pt>
                <c:pt idx="546">
                  <c:v>0.62135416666665</c:v>
                </c:pt>
                <c:pt idx="547">
                  <c:v>0.62187499999998297</c:v>
                </c:pt>
                <c:pt idx="548">
                  <c:v>0.62239583333331705</c:v>
                </c:pt>
                <c:pt idx="549">
                  <c:v>0.62291666666665002</c:v>
                </c:pt>
                <c:pt idx="550">
                  <c:v>0.62343749999998299</c:v>
                </c:pt>
                <c:pt idx="551">
                  <c:v>0.62395833333331596</c:v>
                </c:pt>
                <c:pt idx="552">
                  <c:v>0.62447916666665004</c:v>
                </c:pt>
                <c:pt idx="553">
                  <c:v>0.62499999999998301</c:v>
                </c:pt>
                <c:pt idx="554">
                  <c:v>0.62552083333331598</c:v>
                </c:pt>
                <c:pt idx="555">
                  <c:v>0.62604166666664995</c:v>
                </c:pt>
                <c:pt idx="556">
                  <c:v>0.62656249999998304</c:v>
                </c:pt>
                <c:pt idx="557">
                  <c:v>0.62708333333331601</c:v>
                </c:pt>
                <c:pt idx="558">
                  <c:v>0.62760416666664998</c:v>
                </c:pt>
                <c:pt idx="559">
                  <c:v>0.62812499999998295</c:v>
                </c:pt>
                <c:pt idx="560">
                  <c:v>0.62864583333331603</c:v>
                </c:pt>
                <c:pt idx="561">
                  <c:v>0.62916666666665</c:v>
                </c:pt>
                <c:pt idx="562">
                  <c:v>0.62968749999998297</c:v>
                </c:pt>
                <c:pt idx="563">
                  <c:v>0.63020833333331605</c:v>
                </c:pt>
                <c:pt idx="564">
                  <c:v>0.63072916666664902</c:v>
                </c:pt>
                <c:pt idx="565">
                  <c:v>0.63124999999998299</c:v>
                </c:pt>
                <c:pt idx="566">
                  <c:v>0.63177083333331596</c:v>
                </c:pt>
                <c:pt idx="567">
                  <c:v>0.63229166666664904</c:v>
                </c:pt>
                <c:pt idx="568">
                  <c:v>0.63281249999998301</c:v>
                </c:pt>
                <c:pt idx="569">
                  <c:v>0.63333333333331598</c:v>
                </c:pt>
                <c:pt idx="570">
                  <c:v>0.63385416666664895</c:v>
                </c:pt>
                <c:pt idx="571">
                  <c:v>0.63437499999998304</c:v>
                </c:pt>
                <c:pt idx="572">
                  <c:v>0.63489583333331601</c:v>
                </c:pt>
                <c:pt idx="573">
                  <c:v>0.63541666666664898</c:v>
                </c:pt>
                <c:pt idx="574">
                  <c:v>0.63593749999998195</c:v>
                </c:pt>
                <c:pt idx="575">
                  <c:v>0.63645833333331603</c:v>
                </c:pt>
                <c:pt idx="576">
                  <c:v>0.636979166666649</c:v>
                </c:pt>
                <c:pt idx="577">
                  <c:v>0.63749999999998197</c:v>
                </c:pt>
                <c:pt idx="578">
                  <c:v>0.63802083333331605</c:v>
                </c:pt>
                <c:pt idx="579">
                  <c:v>0.63854166666664902</c:v>
                </c:pt>
                <c:pt idx="580">
                  <c:v>0.63906249999998199</c:v>
                </c:pt>
                <c:pt idx="581">
                  <c:v>0.63958333333331596</c:v>
                </c:pt>
                <c:pt idx="582">
                  <c:v>0.64010416666664904</c:v>
                </c:pt>
                <c:pt idx="583">
                  <c:v>0.64062499999998201</c:v>
                </c:pt>
                <c:pt idx="584">
                  <c:v>0.64114583333331598</c:v>
                </c:pt>
                <c:pt idx="585">
                  <c:v>0.64166666666664895</c:v>
                </c:pt>
                <c:pt idx="586">
                  <c:v>0.64218749999998204</c:v>
                </c:pt>
                <c:pt idx="587">
                  <c:v>0.64270833333331501</c:v>
                </c:pt>
                <c:pt idx="588">
                  <c:v>0.64322916666664898</c:v>
                </c:pt>
                <c:pt idx="589">
                  <c:v>0.64374999999998195</c:v>
                </c:pt>
                <c:pt idx="590">
                  <c:v>0.64427083333331503</c:v>
                </c:pt>
                <c:pt idx="591">
                  <c:v>0.644791666666649</c:v>
                </c:pt>
                <c:pt idx="592">
                  <c:v>0.64531249999998197</c:v>
                </c:pt>
                <c:pt idx="593">
                  <c:v>0.64583333333331505</c:v>
                </c:pt>
                <c:pt idx="594">
                  <c:v>0.64635416666664902</c:v>
                </c:pt>
                <c:pt idx="595">
                  <c:v>0.64687499999998199</c:v>
                </c:pt>
                <c:pt idx="596">
                  <c:v>0.64739583333331496</c:v>
                </c:pt>
                <c:pt idx="597">
                  <c:v>0.64791666666664804</c:v>
                </c:pt>
                <c:pt idx="598">
                  <c:v>0.64843749999998201</c:v>
                </c:pt>
                <c:pt idx="599">
                  <c:v>0.64895833333331499</c:v>
                </c:pt>
                <c:pt idx="600">
                  <c:v>0.64947916666664796</c:v>
                </c:pt>
                <c:pt idx="601">
                  <c:v>0.64999999999998204</c:v>
                </c:pt>
                <c:pt idx="602">
                  <c:v>0.65052083333331501</c:v>
                </c:pt>
                <c:pt idx="603">
                  <c:v>0.65104166666664798</c:v>
                </c:pt>
                <c:pt idx="604">
                  <c:v>0.65156249999998195</c:v>
                </c:pt>
                <c:pt idx="605">
                  <c:v>0.65208333333331503</c:v>
                </c:pt>
                <c:pt idx="606">
                  <c:v>0.652604166666648</c:v>
                </c:pt>
                <c:pt idx="607">
                  <c:v>0.65312499999998097</c:v>
                </c:pt>
                <c:pt idx="608">
                  <c:v>0.65364583333331505</c:v>
                </c:pt>
                <c:pt idx="609">
                  <c:v>0.65416666666664802</c:v>
                </c:pt>
                <c:pt idx="610">
                  <c:v>0.65468749999998099</c:v>
                </c:pt>
                <c:pt idx="611">
                  <c:v>0.65520833333331496</c:v>
                </c:pt>
                <c:pt idx="612">
                  <c:v>0.65572916666664804</c:v>
                </c:pt>
                <c:pt idx="613">
                  <c:v>0.65624999999998102</c:v>
                </c:pt>
                <c:pt idx="614">
                  <c:v>0.65677083333331499</c:v>
                </c:pt>
                <c:pt idx="615">
                  <c:v>0.65729166666664796</c:v>
                </c:pt>
                <c:pt idx="616">
                  <c:v>0.65781249999998104</c:v>
                </c:pt>
                <c:pt idx="617">
                  <c:v>0.65833333333331501</c:v>
                </c:pt>
                <c:pt idx="618">
                  <c:v>0.65885416666664798</c:v>
                </c:pt>
                <c:pt idx="619">
                  <c:v>0.65937499999998095</c:v>
                </c:pt>
                <c:pt idx="620">
                  <c:v>0.65989583333331403</c:v>
                </c:pt>
                <c:pt idx="621">
                  <c:v>0.660416666666648</c:v>
                </c:pt>
                <c:pt idx="622">
                  <c:v>0.66093749999998097</c:v>
                </c:pt>
                <c:pt idx="623">
                  <c:v>0.66145833333331405</c:v>
                </c:pt>
                <c:pt idx="624">
                  <c:v>0.66197916666664802</c:v>
                </c:pt>
                <c:pt idx="625">
                  <c:v>0.66249999999998099</c:v>
                </c:pt>
                <c:pt idx="626">
                  <c:v>0.66302083333331396</c:v>
                </c:pt>
                <c:pt idx="627">
                  <c:v>0.66354166666664804</c:v>
                </c:pt>
                <c:pt idx="628">
                  <c:v>0.66406249999998102</c:v>
                </c:pt>
                <c:pt idx="629">
                  <c:v>0.66458333333331399</c:v>
                </c:pt>
                <c:pt idx="630">
                  <c:v>0.66510416666664696</c:v>
                </c:pt>
                <c:pt idx="631">
                  <c:v>0.66562499999998104</c:v>
                </c:pt>
                <c:pt idx="632">
                  <c:v>0.66614583333331401</c:v>
                </c:pt>
                <c:pt idx="633">
                  <c:v>0.66666666666664698</c:v>
                </c:pt>
                <c:pt idx="634">
                  <c:v>0.66718749999998095</c:v>
                </c:pt>
                <c:pt idx="635">
                  <c:v>0.66770833333331403</c:v>
                </c:pt>
                <c:pt idx="636">
                  <c:v>0.668229166666647</c:v>
                </c:pt>
                <c:pt idx="637">
                  <c:v>0.66874999999998097</c:v>
                </c:pt>
                <c:pt idx="638">
                  <c:v>0.66927083333331405</c:v>
                </c:pt>
                <c:pt idx="639">
                  <c:v>0.66979166666664702</c:v>
                </c:pt>
                <c:pt idx="640">
                  <c:v>0.67031249999998099</c:v>
                </c:pt>
              </c:numCache>
            </c:numRef>
          </c:xVal>
          <c:yVal>
            <c:numRef>
              <c:f>Sheet1!$G$8:$G$648</c:f>
              <c:numCache>
                <c:formatCode>General</c:formatCode>
                <c:ptCount val="641"/>
                <c:pt idx="0">
                  <c:v>2.6825464835360973</c:v>
                </c:pt>
                <c:pt idx="1">
                  <c:v>2.5536799241457131</c:v>
                </c:pt>
                <c:pt idx="2">
                  <c:v>2.5301996138308929</c:v>
                </c:pt>
                <c:pt idx="3">
                  <c:v>2.6378637589049418</c:v>
                </c:pt>
                <c:pt idx="4">
                  <c:v>2.7406147478693197</c:v>
                </c:pt>
                <c:pt idx="5">
                  <c:v>2.5911786347229921</c:v>
                </c:pt>
                <c:pt idx="6">
                  <c:v>2.7775183708847382</c:v>
                </c:pt>
                <c:pt idx="7">
                  <c:v>2.7240409805794159</c:v>
                </c:pt>
                <c:pt idx="8">
                  <c:v>2.6565073417707685</c:v>
                </c:pt>
                <c:pt idx="9">
                  <c:v>2.7284026334485638</c:v>
                </c:pt>
                <c:pt idx="10">
                  <c:v>2.6936178081030802</c:v>
                </c:pt>
                <c:pt idx="11">
                  <c:v>2.7897851381946501</c:v>
                </c:pt>
                <c:pt idx="12">
                  <c:v>2.7022531663309444</c:v>
                </c:pt>
                <c:pt idx="13">
                  <c:v>2.7614656498734771</c:v>
                </c:pt>
                <c:pt idx="14">
                  <c:v>2.7460137882019664</c:v>
                </c:pt>
                <c:pt idx="15">
                  <c:v>2.7883301016838877</c:v>
                </c:pt>
                <c:pt idx="16">
                  <c:v>2.6384025325198133</c:v>
                </c:pt>
                <c:pt idx="17">
                  <c:v>2.7674354286463116</c:v>
                </c:pt>
                <c:pt idx="18">
                  <c:v>2.7540522490556558</c:v>
                </c:pt>
                <c:pt idx="19">
                  <c:v>2.8176159812186112</c:v>
                </c:pt>
                <c:pt idx="20">
                  <c:v>2.6381339000644375</c:v>
                </c:pt>
                <c:pt idx="21">
                  <c:v>2.6472886239848523</c:v>
                </c:pt>
                <c:pt idx="22">
                  <c:v>2.6446038835287475</c:v>
                </c:pt>
                <c:pt idx="23">
                  <c:v>2.8054075243527574</c:v>
                </c:pt>
                <c:pt idx="24">
                  <c:v>2.7934064123874061</c:v>
                </c:pt>
                <c:pt idx="25">
                  <c:v>2.6258364204623517</c:v>
                </c:pt>
                <c:pt idx="26">
                  <c:v>2.7796360834403462</c:v>
                </c:pt>
                <c:pt idx="27">
                  <c:v>2.6017421111606533</c:v>
                </c:pt>
                <c:pt idx="28">
                  <c:v>2.8083555033084853</c:v>
                </c:pt>
                <c:pt idx="29">
                  <c:v>2.6337218120888086</c:v>
                </c:pt>
                <c:pt idx="30">
                  <c:v>2.7712420287217627</c:v>
                </c:pt>
                <c:pt idx="31">
                  <c:v>2.6144086582543014</c:v>
                </c:pt>
                <c:pt idx="32">
                  <c:v>2.8015176353222708</c:v>
                </c:pt>
                <c:pt idx="33">
                  <c:v>2.6295430975545804</c:v>
                </c:pt>
                <c:pt idx="34">
                  <c:v>2.7429143633069035</c:v>
                </c:pt>
                <c:pt idx="35">
                  <c:v>2.7360518191189085</c:v>
                </c:pt>
                <c:pt idx="36">
                  <c:v>2.6638221776295539</c:v>
                </c:pt>
                <c:pt idx="37">
                  <c:v>2.7113535156640185</c:v>
                </c:pt>
                <c:pt idx="38">
                  <c:v>2.6283565646498808</c:v>
                </c:pt>
                <c:pt idx="39">
                  <c:v>2.7405880772038866</c:v>
                </c:pt>
                <c:pt idx="40">
                  <c:v>2.6234188336192998</c:v>
                </c:pt>
                <c:pt idx="41">
                  <c:v>2.7457834575670543</c:v>
                </c:pt>
                <c:pt idx="42">
                  <c:v>2.8002647134608978</c:v>
                </c:pt>
                <c:pt idx="43">
                  <c:v>2.8093170141661643</c:v>
                </c:pt>
                <c:pt idx="44">
                  <c:v>2.7507095643672184</c:v>
                </c:pt>
                <c:pt idx="45">
                  <c:v>2.8562529313469338</c:v>
                </c:pt>
                <c:pt idx="46">
                  <c:v>2.6575412025599285</c:v>
                </c:pt>
                <c:pt idx="47">
                  <c:v>2.6908708117171605</c:v>
                </c:pt>
                <c:pt idx="48">
                  <c:v>2.6667272437351985</c:v>
                </c:pt>
                <c:pt idx="49">
                  <c:v>2.8125987279753581</c:v>
                </c:pt>
                <c:pt idx="50">
                  <c:v>2.687706513965276</c:v>
                </c:pt>
                <c:pt idx="51">
                  <c:v>2.7806852925479744</c:v>
                </c:pt>
                <c:pt idx="52">
                  <c:v>2.6946699362822444</c:v>
                </c:pt>
                <c:pt idx="53">
                  <c:v>2.7963826979688471</c:v>
                </c:pt>
                <c:pt idx="54">
                  <c:v>2.7720298967138137</c:v>
                </c:pt>
                <c:pt idx="55">
                  <c:v>2.6917368109533637</c:v>
                </c:pt>
                <c:pt idx="56">
                  <c:v>2.7726239966833148</c:v>
                </c:pt>
                <c:pt idx="57">
                  <c:v>2.8956675611377203</c:v>
                </c:pt>
                <c:pt idx="58">
                  <c:v>2.8844527107685223</c:v>
                </c:pt>
                <c:pt idx="59">
                  <c:v>2.7071688247551609</c:v>
                </c:pt>
                <c:pt idx="60">
                  <c:v>2.8196977464661837</c:v>
                </c:pt>
                <c:pt idx="61">
                  <c:v>2.6808365783260113</c:v>
                </c:pt>
                <c:pt idx="62">
                  <c:v>2.743053168399884</c:v>
                </c:pt>
                <c:pt idx="63">
                  <c:v>2.8303280551756509</c:v>
                </c:pt>
                <c:pt idx="64">
                  <c:v>2.8332576830449776</c:v>
                </c:pt>
                <c:pt idx="65">
                  <c:v>2.7270846609142509</c:v>
                </c:pt>
                <c:pt idx="66">
                  <c:v>2.7569685088774936</c:v>
                </c:pt>
                <c:pt idx="67">
                  <c:v>2.899238376428904</c:v>
                </c:pt>
                <c:pt idx="68">
                  <c:v>2.881619787239257</c:v>
                </c:pt>
                <c:pt idx="69">
                  <c:v>2.6987537938947388</c:v>
                </c:pt>
                <c:pt idx="70">
                  <c:v>2.8052121319567558</c:v>
                </c:pt>
                <c:pt idx="71">
                  <c:v>2.9407398067898085</c:v>
                </c:pt>
                <c:pt idx="72">
                  <c:v>2.9387209816649911</c:v>
                </c:pt>
                <c:pt idx="73">
                  <c:v>2.9508114588323373</c:v>
                </c:pt>
                <c:pt idx="74">
                  <c:v>2.7719120385420806</c:v>
                </c:pt>
                <c:pt idx="75">
                  <c:v>2.7414997794415066</c:v>
                </c:pt>
                <c:pt idx="76">
                  <c:v>2.7527789659650743</c:v>
                </c:pt>
                <c:pt idx="77">
                  <c:v>2.9238171156637121</c:v>
                </c:pt>
                <c:pt idx="78">
                  <c:v>2.9116328453741791</c:v>
                </c:pt>
                <c:pt idx="79">
                  <c:v>2.8690497638653634</c:v>
                </c:pt>
                <c:pt idx="80">
                  <c:v>2.7783606411303521</c:v>
                </c:pt>
                <c:pt idx="81">
                  <c:v>2.8635730634522556</c:v>
                </c:pt>
                <c:pt idx="82">
                  <c:v>2.8204877689299459</c:v>
                </c:pt>
                <c:pt idx="83">
                  <c:v>2.969329984048179</c:v>
                </c:pt>
                <c:pt idx="84">
                  <c:v>2.7875208236152229</c:v>
                </c:pt>
                <c:pt idx="85">
                  <c:v>2.8572698270114372</c:v>
                </c:pt>
                <c:pt idx="86">
                  <c:v>2.8118272469438672</c:v>
                </c:pt>
                <c:pt idx="87">
                  <c:v>2.9135831852064062</c:v>
                </c:pt>
                <c:pt idx="88">
                  <c:v>2.7888020449110194</c:v>
                </c:pt>
                <c:pt idx="89">
                  <c:v>2.794977842264172</c:v>
                </c:pt>
                <c:pt idx="90">
                  <c:v>2.7710902514035132</c:v>
                </c:pt>
                <c:pt idx="91">
                  <c:v>2.7571117678131949</c:v>
                </c:pt>
                <c:pt idx="92">
                  <c:v>2.8156559540131911</c:v>
                </c:pt>
                <c:pt idx="93">
                  <c:v>2.8022065773056188</c:v>
                </c:pt>
                <c:pt idx="94">
                  <c:v>2.8297237826686534</c:v>
                </c:pt>
                <c:pt idx="95">
                  <c:v>2.8366412769795875</c:v>
                </c:pt>
                <c:pt idx="96">
                  <c:v>2.9457779163135953</c:v>
                </c:pt>
                <c:pt idx="97">
                  <c:v>2.8520862785440295</c:v>
                </c:pt>
                <c:pt idx="98">
                  <c:v>2.8070573117060644</c:v>
                </c:pt>
                <c:pt idx="99">
                  <c:v>3.0138433855629989</c:v>
                </c:pt>
                <c:pt idx="100">
                  <c:v>2.7932482636882754</c:v>
                </c:pt>
                <c:pt idx="101">
                  <c:v>2.9783167676070006</c:v>
                </c:pt>
                <c:pt idx="102">
                  <c:v>2.8476518989950703</c:v>
                </c:pt>
                <c:pt idx="103">
                  <c:v>2.8117035648367978</c:v>
                </c:pt>
                <c:pt idx="104">
                  <c:v>2.9455871112018328</c:v>
                </c:pt>
                <c:pt idx="105">
                  <c:v>2.8488568673120906</c:v>
                </c:pt>
                <c:pt idx="106">
                  <c:v>3.0001172405389434</c:v>
                </c:pt>
                <c:pt idx="107">
                  <c:v>2.8743478022692832</c:v>
                </c:pt>
                <c:pt idx="108">
                  <c:v>3.0031208621315275</c:v>
                </c:pt>
                <c:pt idx="109">
                  <c:v>2.9457072355041634</c:v>
                </c:pt>
                <c:pt idx="110">
                  <c:v>2.9052053973992815</c:v>
                </c:pt>
                <c:pt idx="111">
                  <c:v>2.9780037806288187</c:v>
                </c:pt>
                <c:pt idx="112">
                  <c:v>2.9942601154660804</c:v>
                </c:pt>
                <c:pt idx="113">
                  <c:v>2.8574822229253241</c:v>
                </c:pt>
                <c:pt idx="114">
                  <c:v>3.0094569647590834</c:v>
                </c:pt>
                <c:pt idx="115">
                  <c:v>2.9072682705169512</c:v>
                </c:pt>
                <c:pt idx="116">
                  <c:v>2.8232698185077867</c:v>
                </c:pt>
                <c:pt idx="117">
                  <c:v>3.0051690038197481</c:v>
                </c:pt>
                <c:pt idx="118">
                  <c:v>3.056276790267503</c:v>
                </c:pt>
                <c:pt idx="119">
                  <c:v>2.8759644004558518</c:v>
                </c:pt>
                <c:pt idx="120">
                  <c:v>2.9086699880548008</c:v>
                </c:pt>
                <c:pt idx="121">
                  <c:v>2.9988580732678862</c:v>
                </c:pt>
                <c:pt idx="122">
                  <c:v>2.8921289823318062</c:v>
                </c:pt>
                <c:pt idx="123">
                  <c:v>2.9713526155407517</c:v>
                </c:pt>
                <c:pt idx="124">
                  <c:v>3.0586360539333812</c:v>
                </c:pt>
                <c:pt idx="125">
                  <c:v>2.8796223729451866</c:v>
                </c:pt>
                <c:pt idx="126">
                  <c:v>2.8884437473128948</c:v>
                </c:pt>
                <c:pt idx="127">
                  <c:v>2.9323316489911133</c:v>
                </c:pt>
                <c:pt idx="128">
                  <c:v>3.106477954933633</c:v>
                </c:pt>
                <c:pt idx="129">
                  <c:v>2.9477314682257147</c:v>
                </c:pt>
                <c:pt idx="130">
                  <c:v>3.075435130839749</c:v>
                </c:pt>
                <c:pt idx="131">
                  <c:v>3.1595463525051271</c:v>
                </c:pt>
                <c:pt idx="132">
                  <c:v>3.0854154521138031</c:v>
                </c:pt>
                <c:pt idx="133">
                  <c:v>3.0645897953459129</c:v>
                </c:pt>
                <c:pt idx="134">
                  <c:v>3.0932418734939464</c:v>
                </c:pt>
                <c:pt idx="135">
                  <c:v>3.0568431760717774</c:v>
                </c:pt>
                <c:pt idx="136">
                  <c:v>3.0045551754345721</c:v>
                </c:pt>
                <c:pt idx="137">
                  <c:v>3.1610382662992018</c:v>
                </c:pt>
                <c:pt idx="138">
                  <c:v>3.0235511427793407</c:v>
                </c:pt>
                <c:pt idx="139">
                  <c:v>3.0100705528857441</c:v>
                </c:pt>
                <c:pt idx="140">
                  <c:v>3.1880340028321594</c:v>
                </c:pt>
                <c:pt idx="141">
                  <c:v>3.0662317550459597</c:v>
                </c:pt>
                <c:pt idx="142">
                  <c:v>3.0278657602634507</c:v>
                </c:pt>
                <c:pt idx="143">
                  <c:v>3.2039294008850261</c:v>
                </c:pt>
                <c:pt idx="144">
                  <c:v>3.0737972225898762</c:v>
                </c:pt>
                <c:pt idx="145">
                  <c:v>3.2084330773425322</c:v>
                </c:pt>
                <c:pt idx="146">
                  <c:v>3.1216047991609233</c:v>
                </c:pt>
                <c:pt idx="147">
                  <c:v>3.261317774282027</c:v>
                </c:pt>
                <c:pt idx="148">
                  <c:v>3.1849291552598773</c:v>
                </c:pt>
                <c:pt idx="149">
                  <c:v>3.0291098736688356</c:v>
                </c:pt>
                <c:pt idx="150">
                  <c:v>3.0544483414942505</c:v>
                </c:pt>
                <c:pt idx="151">
                  <c:v>3.2007465139865801</c:v>
                </c:pt>
                <c:pt idx="152">
                  <c:v>3.2521407730388376</c:v>
                </c:pt>
                <c:pt idx="153">
                  <c:v>3.2364250627621569</c:v>
                </c:pt>
                <c:pt idx="154">
                  <c:v>3.2103237251643657</c:v>
                </c:pt>
                <c:pt idx="155">
                  <c:v>3.1395472260498583</c:v>
                </c:pt>
                <c:pt idx="156">
                  <c:v>3.1840896121099163</c:v>
                </c:pt>
                <c:pt idx="157">
                  <c:v>3.1831498046131057</c:v>
                </c:pt>
                <c:pt idx="158">
                  <c:v>3.182731187746429</c:v>
                </c:pt>
                <c:pt idx="159">
                  <c:v>3.1446314259112116</c:v>
                </c:pt>
                <c:pt idx="160">
                  <c:v>3.2897721519523224</c:v>
                </c:pt>
                <c:pt idx="161">
                  <c:v>3.2277286094146165</c:v>
                </c:pt>
                <c:pt idx="162">
                  <c:v>3.2435607135355844</c:v>
                </c:pt>
                <c:pt idx="163">
                  <c:v>3.2715675300111107</c:v>
                </c:pt>
                <c:pt idx="164">
                  <c:v>3.2679727415310964</c:v>
                </c:pt>
                <c:pt idx="165">
                  <c:v>3.3474554792357405</c:v>
                </c:pt>
                <c:pt idx="166">
                  <c:v>3.2282476574270365</c:v>
                </c:pt>
                <c:pt idx="167">
                  <c:v>3.2483612380790485</c:v>
                </c:pt>
                <c:pt idx="168">
                  <c:v>3.3322772811300791</c:v>
                </c:pt>
                <c:pt idx="169">
                  <c:v>3.3494271244939116</c:v>
                </c:pt>
                <c:pt idx="170">
                  <c:v>3.1775008120276023</c:v>
                </c:pt>
                <c:pt idx="171">
                  <c:v>3.3619343767690459</c:v>
                </c:pt>
                <c:pt idx="172">
                  <c:v>3.413412869324755</c:v>
                </c:pt>
                <c:pt idx="173">
                  <c:v>3.2644237600872086</c:v>
                </c:pt>
                <c:pt idx="174">
                  <c:v>3.2814736370713899</c:v>
                </c:pt>
                <c:pt idx="175">
                  <c:v>3.197611699988578</c:v>
                </c:pt>
                <c:pt idx="176">
                  <c:v>3.3865432299208855</c:v>
                </c:pt>
                <c:pt idx="177">
                  <c:v>3.4425990922181078</c:v>
                </c:pt>
                <c:pt idx="178">
                  <c:v>3.3046103833068221</c:v>
                </c:pt>
                <c:pt idx="179">
                  <c:v>3.3493162938673677</c:v>
                </c:pt>
                <c:pt idx="180">
                  <c:v>3.2808416597291861</c:v>
                </c:pt>
                <c:pt idx="181">
                  <c:v>3.240352074750791</c:v>
                </c:pt>
                <c:pt idx="182">
                  <c:v>3.2749214724164291</c:v>
                </c:pt>
                <c:pt idx="183">
                  <c:v>3.3524676130623541</c:v>
                </c:pt>
                <c:pt idx="184">
                  <c:v>3.2600408766898794</c:v>
                </c:pt>
                <c:pt idx="185">
                  <c:v>3.2995068333560686</c:v>
                </c:pt>
                <c:pt idx="186">
                  <c:v>3.264367026978916</c:v>
                </c:pt>
                <c:pt idx="187">
                  <c:v>3.3924327030308987</c:v>
                </c:pt>
                <c:pt idx="188">
                  <c:v>3.3577229747045072</c:v>
                </c:pt>
                <c:pt idx="189">
                  <c:v>3.5004445443373386</c:v>
                </c:pt>
                <c:pt idx="190">
                  <c:v>3.4394388830650997</c:v>
                </c:pt>
                <c:pt idx="191">
                  <c:v>3.3269824711782419</c:v>
                </c:pt>
                <c:pt idx="192">
                  <c:v>3.4796480371425238</c:v>
                </c:pt>
                <c:pt idx="193">
                  <c:v>3.4760059760212596</c:v>
                </c:pt>
                <c:pt idx="194">
                  <c:v>3.4646107950695906</c:v>
                </c:pt>
                <c:pt idx="195">
                  <c:v>3.5471357333793812</c:v>
                </c:pt>
                <c:pt idx="196">
                  <c:v>3.4573792778510617</c:v>
                </c:pt>
                <c:pt idx="197">
                  <c:v>3.3695609294979674</c:v>
                </c:pt>
                <c:pt idx="198">
                  <c:v>3.5815906284471972</c:v>
                </c:pt>
                <c:pt idx="199">
                  <c:v>3.4303965481643992</c:v>
                </c:pt>
                <c:pt idx="200">
                  <c:v>3.4428574656563464</c:v>
                </c:pt>
                <c:pt idx="201">
                  <c:v>3.4279567352946558</c:v>
                </c:pt>
                <c:pt idx="202">
                  <c:v>3.4868201553055487</c:v>
                </c:pt>
                <c:pt idx="203">
                  <c:v>3.6171568560706411</c:v>
                </c:pt>
                <c:pt idx="204">
                  <c:v>3.5299427473473179</c:v>
                </c:pt>
                <c:pt idx="205">
                  <c:v>3.603906447938523</c:v>
                </c:pt>
                <c:pt idx="206">
                  <c:v>3.528677488371692</c:v>
                </c:pt>
                <c:pt idx="207">
                  <c:v>3.6655594125736042</c:v>
                </c:pt>
                <c:pt idx="208">
                  <c:v>3.570121293333373</c:v>
                </c:pt>
                <c:pt idx="209">
                  <c:v>3.6502180162609617</c:v>
                </c:pt>
                <c:pt idx="210">
                  <c:v>3.5353963887921425</c:v>
                </c:pt>
                <c:pt idx="211">
                  <c:v>3.6285221258832641</c:v>
                </c:pt>
                <c:pt idx="212">
                  <c:v>3.7335832387186141</c:v>
                </c:pt>
                <c:pt idx="213">
                  <c:v>3.5411400528147592</c:v>
                </c:pt>
                <c:pt idx="214">
                  <c:v>3.7307783339809175</c:v>
                </c:pt>
                <c:pt idx="215">
                  <c:v>3.7965542743591962</c:v>
                </c:pt>
                <c:pt idx="216">
                  <c:v>3.769785405170202</c:v>
                </c:pt>
                <c:pt idx="217">
                  <c:v>3.7048663602463194</c:v>
                </c:pt>
                <c:pt idx="218">
                  <c:v>3.795606639525738</c:v>
                </c:pt>
                <c:pt idx="219">
                  <c:v>3.6692429563383477</c:v>
                </c:pt>
                <c:pt idx="220">
                  <c:v>3.7367244879731616</c:v>
                </c:pt>
                <c:pt idx="221">
                  <c:v>3.678448862909355</c:v>
                </c:pt>
                <c:pt idx="222">
                  <c:v>3.6612503506615743</c:v>
                </c:pt>
                <c:pt idx="223">
                  <c:v>3.7853906785622344</c:v>
                </c:pt>
                <c:pt idx="224">
                  <c:v>3.8560828460763097</c:v>
                </c:pt>
                <c:pt idx="225">
                  <c:v>3.7499292231311601</c:v>
                </c:pt>
                <c:pt idx="226">
                  <c:v>3.867594874865119</c:v>
                </c:pt>
                <c:pt idx="227">
                  <c:v>3.7365606287798978</c:v>
                </c:pt>
                <c:pt idx="228">
                  <c:v>3.8329786444507028</c:v>
                </c:pt>
                <c:pt idx="229">
                  <c:v>3.7815959673017168</c:v>
                </c:pt>
                <c:pt idx="230">
                  <c:v>3.8454488194381988</c:v>
                </c:pt>
                <c:pt idx="231">
                  <c:v>3.7966176462514141</c:v>
                </c:pt>
                <c:pt idx="232">
                  <c:v>3.7908029541519586</c:v>
                </c:pt>
                <c:pt idx="233">
                  <c:v>3.7604773268060625</c:v>
                </c:pt>
                <c:pt idx="234">
                  <c:v>4.0076064602147374</c:v>
                </c:pt>
                <c:pt idx="235">
                  <c:v>3.8816414921033076</c:v>
                </c:pt>
                <c:pt idx="236">
                  <c:v>3.8655488443253589</c:v>
                </c:pt>
                <c:pt idx="237">
                  <c:v>4.0275464912822816</c:v>
                </c:pt>
                <c:pt idx="238">
                  <c:v>3.9222872677963765</c:v>
                </c:pt>
                <c:pt idx="239">
                  <c:v>3.9565034170649391</c:v>
                </c:pt>
                <c:pt idx="240">
                  <c:v>4.0012903111218403</c:v>
                </c:pt>
                <c:pt idx="241">
                  <c:v>3.9542701591322551</c:v>
                </c:pt>
                <c:pt idx="242">
                  <c:v>3.9757882352908136</c:v>
                </c:pt>
                <c:pt idx="243">
                  <c:v>4.1071381633067352</c:v>
                </c:pt>
                <c:pt idx="244">
                  <c:v>3.9563281674092328</c:v>
                </c:pt>
                <c:pt idx="245">
                  <c:v>4.020797936633163</c:v>
                </c:pt>
                <c:pt idx="246">
                  <c:v>3.9498952805551957</c:v>
                </c:pt>
                <c:pt idx="247">
                  <c:v>4.1136526499910167</c:v>
                </c:pt>
                <c:pt idx="248">
                  <c:v>4.0845943009679679</c:v>
                </c:pt>
                <c:pt idx="249">
                  <c:v>3.9540133436316172</c:v>
                </c:pt>
                <c:pt idx="250">
                  <c:v>4.0423778146512044</c:v>
                </c:pt>
                <c:pt idx="251">
                  <c:v>4.0800422443071644</c:v>
                </c:pt>
                <c:pt idx="252">
                  <c:v>4.0021006020461032</c:v>
                </c:pt>
                <c:pt idx="253">
                  <c:v>4.1686924576771176</c:v>
                </c:pt>
                <c:pt idx="254">
                  <c:v>4.1556480137493761</c:v>
                </c:pt>
                <c:pt idx="255">
                  <c:v>4.2364497733374886</c:v>
                </c:pt>
                <c:pt idx="256">
                  <c:v>4.0451958632101874</c:v>
                </c:pt>
                <c:pt idx="257">
                  <c:v>4.2335688992093905</c:v>
                </c:pt>
                <c:pt idx="258">
                  <c:v>4.2038427919438242</c:v>
                </c:pt>
                <c:pt idx="259">
                  <c:v>4.2166686308271926</c:v>
                </c:pt>
                <c:pt idx="260">
                  <c:v>4.2109254466870869</c:v>
                </c:pt>
                <c:pt idx="261">
                  <c:v>4.1433272149278526</c:v>
                </c:pt>
                <c:pt idx="262">
                  <c:v>4.3045096478939255</c:v>
                </c:pt>
                <c:pt idx="263">
                  <c:v>4.3277160541010451</c:v>
                </c:pt>
                <c:pt idx="264">
                  <c:v>4.2322594101728876</c:v>
                </c:pt>
                <c:pt idx="265">
                  <c:v>4.1661880831073779</c:v>
                </c:pt>
                <c:pt idx="266">
                  <c:v>4.3177547594476522</c:v>
                </c:pt>
                <c:pt idx="267">
                  <c:v>4.1641716198589354</c:v>
                </c:pt>
                <c:pt idx="268">
                  <c:v>4.2977744123179891</c:v>
                </c:pt>
                <c:pt idx="269">
                  <c:v>4.2904644274142401</c:v>
                </c:pt>
                <c:pt idx="270">
                  <c:v>4.2960661325296332</c:v>
                </c:pt>
                <c:pt idx="271">
                  <c:v>4.4020523753615679</c:v>
                </c:pt>
                <c:pt idx="272">
                  <c:v>4.2189214150366032</c:v>
                </c:pt>
                <c:pt idx="273">
                  <c:v>4.2413235247152326</c:v>
                </c:pt>
                <c:pt idx="274">
                  <c:v>4.2342578528150145</c:v>
                </c:pt>
                <c:pt idx="275">
                  <c:v>4.3918507482381353</c:v>
                </c:pt>
                <c:pt idx="276">
                  <c:v>4.3952418802987516</c:v>
                </c:pt>
                <c:pt idx="277">
                  <c:v>4.2507612227616853</c:v>
                </c:pt>
                <c:pt idx="278">
                  <c:v>4.27759368854732</c:v>
                </c:pt>
                <c:pt idx="279">
                  <c:v>4.3331705310839874</c:v>
                </c:pt>
                <c:pt idx="280">
                  <c:v>4.2967369495935221</c:v>
                </c:pt>
                <c:pt idx="281">
                  <c:v>4.4302934543143992</c:v>
                </c:pt>
                <c:pt idx="282">
                  <c:v>4.3878017767649018</c:v>
                </c:pt>
                <c:pt idx="283">
                  <c:v>4.5029430169886746</c:v>
                </c:pt>
                <c:pt idx="284">
                  <c:v>4.4183943414935474</c:v>
                </c:pt>
                <c:pt idx="285">
                  <c:v>4.4567684291327057</c:v>
                </c:pt>
                <c:pt idx="286">
                  <c:v>4.5626682127925893</c:v>
                </c:pt>
                <c:pt idx="287">
                  <c:v>4.5380013334008709</c:v>
                </c:pt>
                <c:pt idx="288">
                  <c:v>4.5401841600376809</c:v>
                </c:pt>
                <c:pt idx="289">
                  <c:v>4.4192881321707524</c:v>
                </c:pt>
                <c:pt idx="290">
                  <c:v>4.4184774150866399</c:v>
                </c:pt>
                <c:pt idx="291">
                  <c:v>4.6249179037993917</c:v>
                </c:pt>
                <c:pt idx="292">
                  <c:v>4.5385837179148822</c:v>
                </c:pt>
                <c:pt idx="293">
                  <c:v>4.4426950345239353</c:v>
                </c:pt>
                <c:pt idx="294">
                  <c:v>4.5510217775215995</c:v>
                </c:pt>
                <c:pt idx="295">
                  <c:v>4.6628229892173465</c:v>
                </c:pt>
                <c:pt idx="296">
                  <c:v>4.5221525617038534</c:v>
                </c:pt>
                <c:pt idx="297">
                  <c:v>4.5301890878194131</c:v>
                </c:pt>
                <c:pt idx="298">
                  <c:v>4.5794883625404266</c:v>
                </c:pt>
                <c:pt idx="299">
                  <c:v>4.7138233267382601</c:v>
                </c:pt>
                <c:pt idx="300">
                  <c:v>4.5990428109623984</c:v>
                </c:pt>
                <c:pt idx="301">
                  <c:v>4.6475886758888425</c:v>
                </c:pt>
                <c:pt idx="302">
                  <c:v>4.6760602729985576</c:v>
                </c:pt>
                <c:pt idx="303">
                  <c:v>4.7678227665461819</c:v>
                </c:pt>
                <c:pt idx="304">
                  <c:v>4.7332328602669307</c:v>
                </c:pt>
                <c:pt idx="305">
                  <c:v>4.580823368268879</c:v>
                </c:pt>
                <c:pt idx="306">
                  <c:v>4.5791926638543643</c:v>
                </c:pt>
                <c:pt idx="307">
                  <c:v>4.8189358447506114</c:v>
                </c:pt>
                <c:pt idx="308">
                  <c:v>4.7680614110717174</c:v>
                </c:pt>
                <c:pt idx="309">
                  <c:v>4.850927297471582</c:v>
                </c:pt>
                <c:pt idx="310">
                  <c:v>4.7355432118664691</c:v>
                </c:pt>
                <c:pt idx="311">
                  <c:v>4.7838042003554229</c:v>
                </c:pt>
                <c:pt idx="312">
                  <c:v>4.8103667337095057</c:v>
                </c:pt>
                <c:pt idx="313">
                  <c:v>4.7328202416626857</c:v>
                </c:pt>
                <c:pt idx="314">
                  <c:v>4.8935739553252109</c:v>
                </c:pt>
                <c:pt idx="315">
                  <c:v>4.8302294098575844</c:v>
                </c:pt>
                <c:pt idx="316">
                  <c:v>4.6872052141539102</c:v>
                </c:pt>
                <c:pt idx="317">
                  <c:v>4.8681408274740319</c:v>
                </c:pt>
                <c:pt idx="318">
                  <c:v>4.8630124226075049</c:v>
                </c:pt>
                <c:pt idx="319">
                  <c:v>4.7678608150512867</c:v>
                </c:pt>
                <c:pt idx="320">
                  <c:v>4.7425551868658316</c:v>
                </c:pt>
                <c:pt idx="321">
                  <c:v>4.8398725503067297</c:v>
                </c:pt>
                <c:pt idx="322">
                  <c:v>4.9805459929417442</c:v>
                </c:pt>
                <c:pt idx="323">
                  <c:v>4.9201381319331983</c:v>
                </c:pt>
                <c:pt idx="324">
                  <c:v>4.9295628437317784</c:v>
                </c:pt>
                <c:pt idx="325">
                  <c:v>4.7945130315374804</c:v>
                </c:pt>
                <c:pt idx="326">
                  <c:v>4.8008392558059469</c:v>
                </c:pt>
                <c:pt idx="327">
                  <c:v>4.846838433221853</c:v>
                </c:pt>
                <c:pt idx="328">
                  <c:v>4.9582918529737077</c:v>
                </c:pt>
                <c:pt idx="329">
                  <c:v>5.0549880014649053</c:v>
                </c:pt>
                <c:pt idx="330">
                  <c:v>5.0802318672969395</c:v>
                </c:pt>
                <c:pt idx="331">
                  <c:v>4.9144262429435113</c:v>
                </c:pt>
                <c:pt idx="332">
                  <c:v>4.8994974271199379</c:v>
                </c:pt>
                <c:pt idx="333">
                  <c:v>4.9061344097852944</c:v>
                </c:pt>
                <c:pt idx="334">
                  <c:v>5.0777223187899212</c:v>
                </c:pt>
                <c:pt idx="335">
                  <c:v>4.9098006443483708</c:v>
                </c:pt>
                <c:pt idx="336">
                  <c:v>5.1512065577607347</c:v>
                </c:pt>
                <c:pt idx="337">
                  <c:v>4.9704601507732882</c:v>
                </c:pt>
                <c:pt idx="338">
                  <c:v>5.1249908851145403</c:v>
                </c:pt>
                <c:pt idx="339">
                  <c:v>5.019450240741862</c:v>
                </c:pt>
                <c:pt idx="340">
                  <c:v>4.9827238153258282</c:v>
                </c:pt>
                <c:pt idx="341">
                  <c:v>5.045028964356022</c:v>
                </c:pt>
                <c:pt idx="342">
                  <c:v>5.1934484022907546</c:v>
                </c:pt>
                <c:pt idx="343">
                  <c:v>5.2276711512849268</c:v>
                </c:pt>
                <c:pt idx="344">
                  <c:v>5.167004885751826</c:v>
                </c:pt>
                <c:pt idx="345">
                  <c:v>5.244351469999982</c:v>
                </c:pt>
                <c:pt idx="346">
                  <c:v>5.0868833436821976</c:v>
                </c:pt>
                <c:pt idx="347">
                  <c:v>5.053824029730615</c:v>
                </c:pt>
                <c:pt idx="348">
                  <c:v>5.1458834029829994</c:v>
                </c:pt>
                <c:pt idx="349">
                  <c:v>5.0872447499458877</c:v>
                </c:pt>
                <c:pt idx="350">
                  <c:v>5.2921054007669897</c:v>
                </c:pt>
                <c:pt idx="351">
                  <c:v>5.2240049997418589</c:v>
                </c:pt>
                <c:pt idx="352">
                  <c:v>5.31914409198217</c:v>
                </c:pt>
                <c:pt idx="353">
                  <c:v>5.1843552685474901</c:v>
                </c:pt>
                <c:pt idx="354">
                  <c:v>5.1186884681347564</c:v>
                </c:pt>
                <c:pt idx="355">
                  <c:v>5.3438706235635953</c:v>
                </c:pt>
                <c:pt idx="356">
                  <c:v>5.2864305413623223</c:v>
                </c:pt>
                <c:pt idx="357">
                  <c:v>5.276713667681256</c:v>
                </c:pt>
                <c:pt idx="358">
                  <c:v>5.2117685770656959</c:v>
                </c:pt>
                <c:pt idx="359">
                  <c:v>5.3249194984120747</c:v>
                </c:pt>
                <c:pt idx="360">
                  <c:v>5.3633496947788348</c:v>
                </c:pt>
                <c:pt idx="361">
                  <c:v>5.270083212164538</c:v>
                </c:pt>
                <c:pt idx="362">
                  <c:v>5.2603392748360491</c:v>
                </c:pt>
                <c:pt idx="363">
                  <c:v>5.267054766973903</c:v>
                </c:pt>
                <c:pt idx="364">
                  <c:v>5.2633362299091724</c:v>
                </c:pt>
                <c:pt idx="365">
                  <c:v>5.298708766734662</c:v>
                </c:pt>
                <c:pt idx="366">
                  <c:v>5.2141239633908389</c:v>
                </c:pt>
                <c:pt idx="367">
                  <c:v>5.3474142496148245</c:v>
                </c:pt>
                <c:pt idx="368">
                  <c:v>5.3993718176495591</c:v>
                </c:pt>
                <c:pt idx="369">
                  <c:v>5.3008085616447742</c:v>
                </c:pt>
                <c:pt idx="370">
                  <c:v>5.2672640435794014</c:v>
                </c:pt>
                <c:pt idx="371">
                  <c:v>5.4686214664933956</c:v>
                </c:pt>
                <c:pt idx="372">
                  <c:v>5.488284065065864</c:v>
                </c:pt>
                <c:pt idx="373">
                  <c:v>5.4671817411344179</c:v>
                </c:pt>
                <c:pt idx="374">
                  <c:v>5.3306624683152597</c:v>
                </c:pt>
                <c:pt idx="375">
                  <c:v>5.5234254090757355</c:v>
                </c:pt>
                <c:pt idx="376">
                  <c:v>5.4670884075326063</c:v>
                </c:pt>
                <c:pt idx="377">
                  <c:v>5.4087911953239978</c:v>
                </c:pt>
                <c:pt idx="378">
                  <c:v>5.3090326066234468</c:v>
                </c:pt>
                <c:pt idx="379">
                  <c:v>5.5531306150415913</c:v>
                </c:pt>
                <c:pt idx="380">
                  <c:v>5.5272590635726235</c:v>
                </c:pt>
                <c:pt idx="381">
                  <c:v>5.4703246417893974</c:v>
                </c:pt>
                <c:pt idx="382">
                  <c:v>5.5680259227253943</c:v>
                </c:pt>
                <c:pt idx="383">
                  <c:v>5.5867479389418007</c:v>
                </c:pt>
                <c:pt idx="384">
                  <c:v>5.4269809999736376</c:v>
                </c:pt>
                <c:pt idx="385">
                  <c:v>5.6079983288782858</c:v>
                </c:pt>
                <c:pt idx="386">
                  <c:v>5.4466345334564883</c:v>
                </c:pt>
                <c:pt idx="387">
                  <c:v>5.4771778010615639</c:v>
                </c:pt>
                <c:pt idx="388">
                  <c:v>5.5001199517723993</c:v>
                </c:pt>
                <c:pt idx="389">
                  <c:v>5.469776940456418</c:v>
                </c:pt>
                <c:pt idx="390">
                  <c:v>5.6140561830206757</c:v>
                </c:pt>
                <c:pt idx="391">
                  <c:v>5.5893816454918648</c:v>
                </c:pt>
                <c:pt idx="392">
                  <c:v>5.671390564501146</c:v>
                </c:pt>
                <c:pt idx="393">
                  <c:v>5.4625472898871159</c:v>
                </c:pt>
                <c:pt idx="394">
                  <c:v>5.4908855765303883</c:v>
                </c:pt>
                <c:pt idx="395">
                  <c:v>5.6195896622755965</c:v>
                </c:pt>
                <c:pt idx="396">
                  <c:v>5.6279341291395912</c:v>
                </c:pt>
                <c:pt idx="397">
                  <c:v>5.4889724527888681</c:v>
                </c:pt>
                <c:pt idx="398">
                  <c:v>5.6721832284241946</c:v>
                </c:pt>
                <c:pt idx="399">
                  <c:v>5.5241581096874848</c:v>
                </c:pt>
                <c:pt idx="400">
                  <c:v>5.705590403714826</c:v>
                </c:pt>
                <c:pt idx="401">
                  <c:v>5.5817043733958798</c:v>
                </c:pt>
                <c:pt idx="402">
                  <c:v>5.5461764103297728</c:v>
                </c:pt>
                <c:pt idx="403">
                  <c:v>5.6429447379984872</c:v>
                </c:pt>
                <c:pt idx="404">
                  <c:v>5.7717222068050171</c:v>
                </c:pt>
                <c:pt idx="405">
                  <c:v>5.7823860413181709</c:v>
                </c:pt>
                <c:pt idx="406">
                  <c:v>5.6825621385363174</c:v>
                </c:pt>
                <c:pt idx="407">
                  <c:v>5.5621530525669343</c:v>
                </c:pt>
                <c:pt idx="408">
                  <c:v>5.6511549695734278</c:v>
                </c:pt>
                <c:pt idx="409">
                  <c:v>5.6733725052742336</c:v>
                </c:pt>
                <c:pt idx="410">
                  <c:v>5.5941068016632993</c:v>
                </c:pt>
                <c:pt idx="411">
                  <c:v>5.7667525477838213</c:v>
                </c:pt>
                <c:pt idx="412">
                  <c:v>5.6339856423700336</c:v>
                </c:pt>
                <c:pt idx="413">
                  <c:v>5.6361124300994971</c:v>
                </c:pt>
                <c:pt idx="414">
                  <c:v>5.8545132182112747</c:v>
                </c:pt>
                <c:pt idx="415">
                  <c:v>5.6320210307369045</c:v>
                </c:pt>
                <c:pt idx="416">
                  <c:v>5.8487310982748202</c:v>
                </c:pt>
                <c:pt idx="417">
                  <c:v>5.6672713033661202</c:v>
                </c:pt>
                <c:pt idx="418">
                  <c:v>5.8415856035638418</c:v>
                </c:pt>
                <c:pt idx="419">
                  <c:v>5.6927189219117889</c:v>
                </c:pt>
                <c:pt idx="420">
                  <c:v>5.9034352796413128</c:v>
                </c:pt>
                <c:pt idx="421">
                  <c:v>5.7471615690590987</c:v>
                </c:pt>
                <c:pt idx="422">
                  <c:v>5.8078216251871506</c:v>
                </c:pt>
                <c:pt idx="423">
                  <c:v>5.851967326264659</c:v>
                </c:pt>
                <c:pt idx="424">
                  <c:v>5.7293499410859203</c:v>
                </c:pt>
                <c:pt idx="425">
                  <c:v>5.8468335544542391</c:v>
                </c:pt>
                <c:pt idx="426">
                  <c:v>5.7308138620558493</c:v>
                </c:pt>
                <c:pt idx="427">
                  <c:v>5.7994375728957239</c:v>
                </c:pt>
                <c:pt idx="428">
                  <c:v>5.9092232155588169</c:v>
                </c:pt>
                <c:pt idx="429">
                  <c:v>5.875475190979679</c:v>
                </c:pt>
                <c:pt idx="430">
                  <c:v>5.8060436138076676</c:v>
                </c:pt>
                <c:pt idx="431">
                  <c:v>5.8837643624845866</c:v>
                </c:pt>
                <c:pt idx="432">
                  <c:v>5.7996030282897113</c:v>
                </c:pt>
                <c:pt idx="433">
                  <c:v>5.9013559111726908</c:v>
                </c:pt>
                <c:pt idx="434">
                  <c:v>5.8041711555124191</c:v>
                </c:pt>
                <c:pt idx="435">
                  <c:v>6.0120881359055458</c:v>
                </c:pt>
                <c:pt idx="436">
                  <c:v>5.9420288747683907</c:v>
                </c:pt>
                <c:pt idx="437">
                  <c:v>6.0173402725584424</c:v>
                </c:pt>
                <c:pt idx="438">
                  <c:v>6.0002170343478713</c:v>
                </c:pt>
                <c:pt idx="439">
                  <c:v>5.8429072607272925</c:v>
                </c:pt>
                <c:pt idx="440">
                  <c:v>5.9527707050680263</c:v>
                </c:pt>
                <c:pt idx="441">
                  <c:v>6.0021288447542815</c:v>
                </c:pt>
                <c:pt idx="442">
                  <c:v>6.0524067516657754</c:v>
                </c:pt>
                <c:pt idx="443">
                  <c:v>5.9784837631346086</c:v>
                </c:pt>
                <c:pt idx="444">
                  <c:v>5.859033733430695</c:v>
                </c:pt>
                <c:pt idx="445">
                  <c:v>5.9423918515889298</c:v>
                </c:pt>
                <c:pt idx="446">
                  <c:v>5.8846389585772148</c:v>
                </c:pt>
                <c:pt idx="447">
                  <c:v>5.9118909374800817</c:v>
                </c:pt>
                <c:pt idx="448">
                  <c:v>5.9126976606108705</c:v>
                </c:pt>
                <c:pt idx="449">
                  <c:v>5.9516992009576182</c:v>
                </c:pt>
                <c:pt idx="450">
                  <c:v>5.9713777427564008</c:v>
                </c:pt>
                <c:pt idx="451">
                  <c:v>6.1531003674142895</c:v>
                </c:pt>
                <c:pt idx="452">
                  <c:v>5.9524064086391668</c:v>
                </c:pt>
                <c:pt idx="453">
                  <c:v>6.0650903190205874</c:v>
                </c:pt>
                <c:pt idx="454">
                  <c:v>5.9868674281664855</c:v>
                </c:pt>
                <c:pt idx="455">
                  <c:v>5.9967465443108647</c:v>
                </c:pt>
                <c:pt idx="456">
                  <c:v>6.0007647671651112</c:v>
                </c:pt>
                <c:pt idx="457">
                  <c:v>6.1493621036812627</c:v>
                </c:pt>
                <c:pt idx="458">
                  <c:v>6.2246597377835862</c:v>
                </c:pt>
                <c:pt idx="459">
                  <c:v>6.0512789180396487</c:v>
                </c:pt>
                <c:pt idx="460">
                  <c:v>6.01673265407761</c:v>
                </c:pt>
                <c:pt idx="461">
                  <c:v>6.0406807379749061</c:v>
                </c:pt>
                <c:pt idx="462">
                  <c:v>6.2017106209775408</c:v>
                </c:pt>
                <c:pt idx="463">
                  <c:v>6.1803643433798996</c:v>
                </c:pt>
                <c:pt idx="464">
                  <c:v>6.0571137421520298</c:v>
                </c:pt>
                <c:pt idx="465">
                  <c:v>6.1917017776687029</c:v>
                </c:pt>
                <c:pt idx="466">
                  <c:v>6.1137583378533495</c:v>
                </c:pt>
                <c:pt idx="467">
                  <c:v>6.1133337212610686</c:v>
                </c:pt>
                <c:pt idx="468">
                  <c:v>6.16428611240155</c:v>
                </c:pt>
                <c:pt idx="469">
                  <c:v>6.1787570813512245</c:v>
                </c:pt>
                <c:pt idx="470">
                  <c:v>6.2311493917681604</c:v>
                </c:pt>
                <c:pt idx="471">
                  <c:v>6.0976229732690319</c:v>
                </c:pt>
                <c:pt idx="472">
                  <c:v>6.2801481360273064</c:v>
                </c:pt>
                <c:pt idx="473">
                  <c:v>6.153228763150242</c:v>
                </c:pt>
                <c:pt idx="474">
                  <c:v>6.1434173260340099</c:v>
                </c:pt>
                <c:pt idx="475">
                  <c:v>6.3275960116796242</c:v>
                </c:pt>
                <c:pt idx="476">
                  <c:v>6.310841501066367</c:v>
                </c:pt>
                <c:pt idx="477">
                  <c:v>6.3438631648427997</c:v>
                </c:pt>
                <c:pt idx="478">
                  <c:v>6.1304457537865717</c:v>
                </c:pt>
                <c:pt idx="479">
                  <c:v>6.3079011419601878</c:v>
                </c:pt>
                <c:pt idx="480">
                  <c:v>6.2698829963389304</c:v>
                </c:pt>
                <c:pt idx="481">
                  <c:v>6.3478912043686364</c:v>
                </c:pt>
                <c:pt idx="482">
                  <c:v>6.2387687932836835</c:v>
                </c:pt>
                <c:pt idx="483">
                  <c:v>6.2640555004513336</c:v>
                </c:pt>
                <c:pt idx="484">
                  <c:v>6.3867498214264806</c:v>
                </c:pt>
                <c:pt idx="485">
                  <c:v>6.2392883459761563</c:v>
                </c:pt>
                <c:pt idx="486">
                  <c:v>6.1957249148910973</c:v>
                </c:pt>
                <c:pt idx="487">
                  <c:v>6.2345526639460083</c:v>
                </c:pt>
                <c:pt idx="488">
                  <c:v>6.2459204986798511</c:v>
                </c:pt>
                <c:pt idx="489">
                  <c:v>6.2926978800195785</c:v>
                </c:pt>
                <c:pt idx="490">
                  <c:v>6.3073869843032995</c:v>
                </c:pt>
                <c:pt idx="491">
                  <c:v>6.366478482344216</c:v>
                </c:pt>
                <c:pt idx="492">
                  <c:v>6.2415903436686095</c:v>
                </c:pt>
                <c:pt idx="493">
                  <c:v>6.3588693378380965</c:v>
                </c:pt>
                <c:pt idx="494">
                  <c:v>6.3039655620432491</c:v>
                </c:pt>
                <c:pt idx="495">
                  <c:v>6.40983036737983</c:v>
                </c:pt>
                <c:pt idx="496">
                  <c:v>6.4470281576647688</c:v>
                </c:pt>
                <c:pt idx="497">
                  <c:v>6.406351973460688</c:v>
                </c:pt>
                <c:pt idx="498">
                  <c:v>6.4300966353898126</c:v>
                </c:pt>
                <c:pt idx="499">
                  <c:v>6.4655446221601283</c:v>
                </c:pt>
                <c:pt idx="500">
                  <c:v>6.2770894500487362</c:v>
                </c:pt>
                <c:pt idx="501">
                  <c:v>6.3458714705778423</c:v>
                </c:pt>
                <c:pt idx="502">
                  <c:v>6.3852502052239091</c:v>
                </c:pt>
                <c:pt idx="503">
                  <c:v>6.3906677246371597</c:v>
                </c:pt>
                <c:pt idx="504">
                  <c:v>6.4952152774040002</c:v>
                </c:pt>
                <c:pt idx="505">
                  <c:v>6.4210006547506184</c:v>
                </c:pt>
                <c:pt idx="506">
                  <c:v>6.404202329792537</c:v>
                </c:pt>
                <c:pt idx="507">
                  <c:v>6.4366147120349497</c:v>
                </c:pt>
                <c:pt idx="508">
                  <c:v>6.3911331799512201</c:v>
                </c:pt>
                <c:pt idx="509">
                  <c:v>6.5297957807386133</c:v>
                </c:pt>
                <c:pt idx="510">
                  <c:v>6.5076066989926691</c:v>
                </c:pt>
                <c:pt idx="511">
                  <c:v>6.4194415041813064</c:v>
                </c:pt>
                <c:pt idx="512">
                  <c:v>6.3228178462877125</c:v>
                </c:pt>
                <c:pt idx="513">
                  <c:v>6.5297349536256908</c:v>
                </c:pt>
                <c:pt idx="514">
                  <c:v>6.4033040464082243</c:v>
                </c:pt>
                <c:pt idx="515">
                  <c:v>6.4658210233028095</c:v>
                </c:pt>
                <c:pt idx="516">
                  <c:v>6.5358208369140112</c:v>
                </c:pt>
                <c:pt idx="517">
                  <c:v>6.4891847583952842</c:v>
                </c:pt>
                <c:pt idx="518">
                  <c:v>6.4142562664105665</c:v>
                </c:pt>
                <c:pt idx="519">
                  <c:v>6.5785705136738741</c:v>
                </c:pt>
                <c:pt idx="520">
                  <c:v>6.5025037924551281</c:v>
                </c:pt>
                <c:pt idx="521">
                  <c:v>6.5317113714910064</c:v>
                </c:pt>
                <c:pt idx="522">
                  <c:v>6.5994720584530135</c:v>
                </c:pt>
                <c:pt idx="523">
                  <c:v>6.5893295437339026</c:v>
                </c:pt>
                <c:pt idx="524">
                  <c:v>6.5616910864851787</c:v>
                </c:pt>
                <c:pt idx="525">
                  <c:v>6.3921815745153641</c:v>
                </c:pt>
                <c:pt idx="526">
                  <c:v>6.4469308384444091</c:v>
                </c:pt>
                <c:pt idx="527">
                  <c:v>6.5398337310359622</c:v>
                </c:pt>
                <c:pt idx="528">
                  <c:v>6.5852484435054706</c:v>
                </c:pt>
                <c:pt idx="529">
                  <c:v>6.6310325377030956</c:v>
                </c:pt>
                <c:pt idx="530">
                  <c:v>6.6601088271743807</c:v>
                </c:pt>
                <c:pt idx="531">
                  <c:v>6.6236214554007908</c:v>
                </c:pt>
                <c:pt idx="532">
                  <c:v>6.5729029133120767</c:v>
                </c:pt>
                <c:pt idx="533">
                  <c:v>6.4463985521615967</c:v>
                </c:pt>
                <c:pt idx="534">
                  <c:v>6.523039960106054</c:v>
                </c:pt>
                <c:pt idx="535">
                  <c:v>6.4756690270643285</c:v>
                </c:pt>
                <c:pt idx="536">
                  <c:v>6.6296623942536943</c:v>
                </c:pt>
                <c:pt idx="537">
                  <c:v>6.4974870678027372</c:v>
                </c:pt>
                <c:pt idx="538">
                  <c:v>6.5890661970230457</c:v>
                </c:pt>
                <c:pt idx="539">
                  <c:v>6.6068613991130816</c:v>
                </c:pt>
                <c:pt idx="540">
                  <c:v>6.528993338083902</c:v>
                </c:pt>
                <c:pt idx="541">
                  <c:v>6.6872086907748569</c:v>
                </c:pt>
                <c:pt idx="542">
                  <c:v>6.6685177693788846</c:v>
                </c:pt>
                <c:pt idx="543">
                  <c:v>6.5923606158281585</c:v>
                </c:pt>
                <c:pt idx="544">
                  <c:v>6.5853069261326009</c:v>
                </c:pt>
                <c:pt idx="545">
                  <c:v>6.5356391734186854</c:v>
                </c:pt>
                <c:pt idx="546">
                  <c:v>6.6021006614287732</c:v>
                </c:pt>
                <c:pt idx="547">
                  <c:v>6.5152714358968895</c:v>
                </c:pt>
                <c:pt idx="548">
                  <c:v>6.6656752150862308</c:v>
                </c:pt>
                <c:pt idx="549">
                  <c:v>6.7181367809787176</c:v>
                </c:pt>
                <c:pt idx="550">
                  <c:v>6.6636557921205064</c:v>
                </c:pt>
                <c:pt idx="551">
                  <c:v>6.6925337424566544</c:v>
                </c:pt>
                <c:pt idx="552">
                  <c:v>6.6589670863871238</c:v>
                </c:pt>
                <c:pt idx="553">
                  <c:v>6.7119497075495138</c:v>
                </c:pt>
                <c:pt idx="554">
                  <c:v>6.7110112255975958</c:v>
                </c:pt>
                <c:pt idx="555">
                  <c:v>6.5766943206413115</c:v>
                </c:pt>
                <c:pt idx="556">
                  <c:v>6.7507564977121053</c:v>
                </c:pt>
                <c:pt idx="557">
                  <c:v>6.6625389758496274</c:v>
                </c:pt>
                <c:pt idx="558">
                  <c:v>6.6196575328783869</c:v>
                </c:pt>
                <c:pt idx="559">
                  <c:v>6.7550417115373333</c:v>
                </c:pt>
                <c:pt idx="560">
                  <c:v>6.689761090067682</c:v>
                </c:pt>
                <c:pt idx="561">
                  <c:v>6.7152697336866174</c:v>
                </c:pt>
                <c:pt idx="562">
                  <c:v>6.6121507324425925</c:v>
                </c:pt>
                <c:pt idx="563">
                  <c:v>6.6561769504030872</c:v>
                </c:pt>
                <c:pt idx="564">
                  <c:v>6.6252969972356786</c:v>
                </c:pt>
                <c:pt idx="565">
                  <c:v>6.7512552965155148</c:v>
                </c:pt>
                <c:pt idx="566">
                  <c:v>6.6869017124987273</c:v>
                </c:pt>
                <c:pt idx="567">
                  <c:v>6.7038232929593518</c:v>
                </c:pt>
                <c:pt idx="568">
                  <c:v>6.71075861803733</c:v>
                </c:pt>
                <c:pt idx="569">
                  <c:v>6.6963268515673828</c:v>
                </c:pt>
                <c:pt idx="570">
                  <c:v>6.7530122925854297</c:v>
                </c:pt>
                <c:pt idx="571">
                  <c:v>6.6667056481396054</c:v>
                </c:pt>
                <c:pt idx="572">
                  <c:v>6.7512546445688626</c:v>
                </c:pt>
                <c:pt idx="573">
                  <c:v>6.8775754345969737</c:v>
                </c:pt>
                <c:pt idx="574">
                  <c:v>6.8053518546899179</c:v>
                </c:pt>
                <c:pt idx="575">
                  <c:v>6.7949655843503898</c:v>
                </c:pt>
                <c:pt idx="576">
                  <c:v>6.7527958410346596</c:v>
                </c:pt>
                <c:pt idx="577">
                  <c:v>6.810167737590672</c:v>
                </c:pt>
                <c:pt idx="578">
                  <c:v>6.8555496117525454</c:v>
                </c:pt>
                <c:pt idx="579">
                  <c:v>6.7731537967943538</c:v>
                </c:pt>
                <c:pt idx="580">
                  <c:v>6.7793303845574622</c:v>
                </c:pt>
                <c:pt idx="581">
                  <c:v>6.9290866754316136</c:v>
                </c:pt>
                <c:pt idx="582">
                  <c:v>6.8862438978316023</c:v>
                </c:pt>
                <c:pt idx="583">
                  <c:v>6.880287047521028</c:v>
                </c:pt>
                <c:pt idx="584">
                  <c:v>6.8405826574729325</c:v>
                </c:pt>
                <c:pt idx="585">
                  <c:v>6.8704593900395947</c:v>
                </c:pt>
                <c:pt idx="586">
                  <c:v>6.8817378374542661</c:v>
                </c:pt>
                <c:pt idx="587">
                  <c:v>6.8463702942999261</c:v>
                </c:pt>
                <c:pt idx="588">
                  <c:v>6.8693954451031507</c:v>
                </c:pt>
                <c:pt idx="589">
                  <c:v>6.9351926785636797</c:v>
                </c:pt>
                <c:pt idx="590">
                  <c:v>6.9926723989979855</c:v>
                </c:pt>
                <c:pt idx="591">
                  <c:v>6.7989032978745758</c:v>
                </c:pt>
                <c:pt idx="592">
                  <c:v>6.9625722450389391</c:v>
                </c:pt>
                <c:pt idx="593">
                  <c:v>6.8594552899125851</c:v>
                </c:pt>
                <c:pt idx="594">
                  <c:v>6.9351613061064059</c:v>
                </c:pt>
                <c:pt idx="595">
                  <c:v>6.9822308843876391</c:v>
                </c:pt>
                <c:pt idx="596">
                  <c:v>6.8078496572832226</c:v>
                </c:pt>
                <c:pt idx="597">
                  <c:v>6.9888470014246096</c:v>
                </c:pt>
                <c:pt idx="598">
                  <c:v>6.8506258832327056</c:v>
                </c:pt>
                <c:pt idx="599">
                  <c:v>7.0102016223512669</c:v>
                </c:pt>
                <c:pt idx="600">
                  <c:v>6.8913540462475158</c:v>
                </c:pt>
                <c:pt idx="601">
                  <c:v>6.8885452539337155</c:v>
                </c:pt>
                <c:pt idx="602">
                  <c:v>6.8841417599513823</c:v>
                </c:pt>
                <c:pt idx="603">
                  <c:v>7.0660743263654471</c:v>
                </c:pt>
                <c:pt idx="604">
                  <c:v>7.064420992647233</c:v>
                </c:pt>
                <c:pt idx="605">
                  <c:v>7.0498981744053308</c:v>
                </c:pt>
                <c:pt idx="606">
                  <c:v>6.8903023940101376</c:v>
                </c:pt>
                <c:pt idx="607">
                  <c:v>6.9068182758041434</c:v>
                </c:pt>
                <c:pt idx="608">
                  <c:v>6.9633490738809503</c:v>
                </c:pt>
                <c:pt idx="609">
                  <c:v>6.9426500710272689</c:v>
                </c:pt>
                <c:pt idx="610">
                  <c:v>6.8946580345825454</c:v>
                </c:pt>
                <c:pt idx="611">
                  <c:v>7.0629683493793483</c:v>
                </c:pt>
                <c:pt idx="612">
                  <c:v>7.053564048570788</c:v>
                </c:pt>
                <c:pt idx="613">
                  <c:v>7.109747019901258</c:v>
                </c:pt>
                <c:pt idx="614">
                  <c:v>6.9154103488624434</c:v>
                </c:pt>
                <c:pt idx="615">
                  <c:v>7.0602772737871105</c:v>
                </c:pt>
                <c:pt idx="616">
                  <c:v>7.0008038106115595</c:v>
                </c:pt>
                <c:pt idx="617">
                  <c:v>6.9532354086391273</c:v>
                </c:pt>
                <c:pt idx="618">
                  <c:v>7.0509148678297349</c:v>
                </c:pt>
                <c:pt idx="619">
                  <c:v>7.008518364516477</c:v>
                </c:pt>
                <c:pt idx="620">
                  <c:v>6.9434769124512989</c:v>
                </c:pt>
                <c:pt idx="621">
                  <c:v>6.9863323253285428</c:v>
                </c:pt>
                <c:pt idx="622">
                  <c:v>6.9657062461404351</c:v>
                </c:pt>
                <c:pt idx="623">
                  <c:v>7.1652292741255996</c:v>
                </c:pt>
                <c:pt idx="624">
                  <c:v>6.9850255518123499</c:v>
                </c:pt>
                <c:pt idx="625">
                  <c:v>7.1802798943044008</c:v>
                </c:pt>
                <c:pt idx="626">
                  <c:v>7.0988354288420759</c:v>
                </c:pt>
                <c:pt idx="627">
                  <c:v>7.1374305631428419</c:v>
                </c:pt>
                <c:pt idx="628">
                  <c:v>7.1616922610631608</c:v>
                </c:pt>
                <c:pt idx="629">
                  <c:v>7.0691181152769031</c:v>
                </c:pt>
                <c:pt idx="630">
                  <c:v>7.1561133841012561</c:v>
                </c:pt>
                <c:pt idx="631">
                  <c:v>7.1049579800154508</c:v>
                </c:pt>
                <c:pt idx="632">
                  <c:v>7.1484505811217769</c:v>
                </c:pt>
                <c:pt idx="633">
                  <c:v>7.15999284841849</c:v>
                </c:pt>
                <c:pt idx="634">
                  <c:v>7.0452305172006353</c:v>
                </c:pt>
                <c:pt idx="635">
                  <c:v>7.2098360433071802</c:v>
                </c:pt>
                <c:pt idx="636">
                  <c:v>7.0560021541867872</c:v>
                </c:pt>
                <c:pt idx="637">
                  <c:v>7.0268509835130732</c:v>
                </c:pt>
                <c:pt idx="638">
                  <c:v>7.1288180049332865</c:v>
                </c:pt>
                <c:pt idx="639">
                  <c:v>7.0489222204315913</c:v>
                </c:pt>
                <c:pt idx="640">
                  <c:v>7.1150714252171703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44-4840-988C-21C95867C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2824744"/>
        <c:axId val="542824088"/>
      </c:scatterChart>
      <c:valAx>
        <c:axId val="532789672"/>
        <c:scaling>
          <c:orientation val="minMax"/>
          <c:max val="0.68000000000000016"/>
          <c:min val="0.3334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600" b="1" dirty="0"/>
                  <a:t>Local Time of Day (</a:t>
                </a:r>
                <a:r>
                  <a:rPr lang="en-US" sz="1600" b="1" dirty="0" err="1"/>
                  <a:t>hh:mm</a:t>
                </a:r>
                <a:r>
                  <a:rPr lang="en-US" sz="1600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32783440"/>
        <c:crosses val="autoZero"/>
        <c:crossBetween val="midCat"/>
        <c:majorUnit val="4.1700000000000008E-2"/>
      </c:valAx>
      <c:valAx>
        <c:axId val="5327834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rgbClr val="FF0000"/>
                    </a:solidFill>
                  </a:rPr>
                  <a:t>Dissolved Oxygen (mg L</a:t>
                </a:r>
                <a:r>
                  <a:rPr lang="en-US" sz="12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3089732998984359E-2"/>
              <c:y val="7.778362326138124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FF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32789672"/>
        <c:crosses val="autoZero"/>
        <c:crossBetween val="midCat"/>
      </c:valAx>
      <c:valAx>
        <c:axId val="542824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accent6">
                        <a:lumMod val="50000"/>
                      </a:schemeClr>
                    </a:solidFill>
                  </a:rPr>
                  <a:t>Chlorophyll-a (mg m</a:t>
                </a:r>
                <a:r>
                  <a:rPr lang="en-US" sz="1200" b="1" baseline="30000">
                    <a:solidFill>
                      <a:schemeClr val="accent6">
                        <a:lumMod val="50000"/>
                      </a:schemeClr>
                    </a:solidFill>
                  </a:rPr>
                  <a:t>-3</a:t>
                </a:r>
                <a:r>
                  <a:rPr lang="en-US" sz="1200" b="1">
                    <a:solidFill>
                      <a:schemeClr val="accent6">
                        <a:lumMod val="50000"/>
                      </a:schemeClr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93187433121369778"/>
              <c:y val="0.132397320570708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42824744"/>
        <c:crosses val="max"/>
        <c:crossBetween val="midCat"/>
      </c:valAx>
      <c:valAx>
        <c:axId val="542824744"/>
        <c:scaling>
          <c:orientation val="minMax"/>
        </c:scaling>
        <c:delete val="1"/>
        <c:axPos val="b"/>
        <c:numFmt formatCode="h:mm" sourceLinked="1"/>
        <c:majorTickMark val="out"/>
        <c:minorTickMark val="none"/>
        <c:tickLblPos val="nextTo"/>
        <c:crossAx val="542824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92982941206826"/>
          <c:y val="7.2345342540639249E-2"/>
          <c:w val="0.79693187631435269"/>
          <c:h val="0.71294394049736476"/>
        </c:manualLayout>
      </c:layout>
      <c:scatterChart>
        <c:scatterStyle val="lineMarker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axId val="770021184"/>
        <c:axId val="770021840"/>
      </c:scatterChart>
      <c:valAx>
        <c:axId val="770021184"/>
        <c:scaling>
          <c:orientation val="minMax"/>
          <c:min val="0.2916666670000001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 b="1"/>
                  <a:t>Time (local)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h:mm;@" sourceLinked="0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70021840"/>
        <c:crosses val="autoZero"/>
        <c:crossBetween val="midCat"/>
        <c:majorUnit val="4.1666667000000018E-2"/>
      </c:valAx>
      <c:valAx>
        <c:axId val="770021840"/>
        <c:scaling>
          <c:orientation val="minMax"/>
          <c:max val="7.6"/>
          <c:min val="6.8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en-US" b="1"/>
                  <a:t>Dissolved Oxygen (mg L</a:t>
                </a:r>
                <a:r>
                  <a:rPr lang="en-US" b="1" baseline="30000"/>
                  <a:t>-1</a:t>
                </a:r>
                <a:r>
                  <a:rPr lang="en-US" b="1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en-US"/>
          </a:p>
        </c:txPr>
        <c:crossAx val="7700211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Segoe UI" panose="020B0502040204020203" pitchFamily="34" charset="0"/>
          <a:cs typeface="Segoe UI" panose="020B0502040204020203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93216161313204"/>
          <c:y val="4.0097541675374798E-2"/>
          <c:w val="0.79979733148437382"/>
          <c:h val="0.71361860212550809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Sheet1!$A$8:$A$648</c:f>
              <c:numCache>
                <c:formatCode>h:mm</c:formatCode>
                <c:ptCount val="641"/>
                <c:pt idx="0">
                  <c:v>0.336979166666666</c:v>
                </c:pt>
                <c:pt idx="1">
                  <c:v>0.33750000000000002</c:v>
                </c:pt>
                <c:pt idx="2">
                  <c:v>0.33802083333333299</c:v>
                </c:pt>
                <c:pt idx="3">
                  <c:v>0.33854166666666602</c:v>
                </c:pt>
                <c:pt idx="4">
                  <c:v>0.33906249999999999</c:v>
                </c:pt>
                <c:pt idx="5">
                  <c:v>0.33958333333333302</c:v>
                </c:pt>
                <c:pt idx="6">
                  <c:v>0.34010416666666599</c:v>
                </c:pt>
                <c:pt idx="7">
                  <c:v>0.34062500000000001</c:v>
                </c:pt>
                <c:pt idx="8">
                  <c:v>0.34114583333333298</c:v>
                </c:pt>
                <c:pt idx="9">
                  <c:v>0.34166666666666601</c:v>
                </c:pt>
                <c:pt idx="10">
                  <c:v>0.34218749999999898</c:v>
                </c:pt>
                <c:pt idx="11">
                  <c:v>0.342708333333333</c:v>
                </c:pt>
                <c:pt idx="12">
                  <c:v>0.34322916666666597</c:v>
                </c:pt>
                <c:pt idx="13">
                  <c:v>0.343749999999999</c:v>
                </c:pt>
                <c:pt idx="14">
                  <c:v>0.34427083333333303</c:v>
                </c:pt>
                <c:pt idx="15">
                  <c:v>0.344791666666666</c:v>
                </c:pt>
                <c:pt idx="16">
                  <c:v>0.34531249999999902</c:v>
                </c:pt>
                <c:pt idx="17">
                  <c:v>0.34583333333333299</c:v>
                </c:pt>
                <c:pt idx="18">
                  <c:v>0.34635416666666602</c:v>
                </c:pt>
                <c:pt idx="19">
                  <c:v>0.34687499999999899</c:v>
                </c:pt>
                <c:pt idx="20">
                  <c:v>0.34739583333333302</c:v>
                </c:pt>
                <c:pt idx="21">
                  <c:v>0.34791666666666599</c:v>
                </c:pt>
                <c:pt idx="22">
                  <c:v>0.34843749999999901</c:v>
                </c:pt>
                <c:pt idx="23">
                  <c:v>0.34895833333333198</c:v>
                </c:pt>
                <c:pt idx="24">
                  <c:v>0.34947916666666601</c:v>
                </c:pt>
                <c:pt idx="25">
                  <c:v>0.34999999999999898</c:v>
                </c:pt>
                <c:pt idx="26">
                  <c:v>0.350520833333332</c:v>
                </c:pt>
                <c:pt idx="27">
                  <c:v>0.35104166666666597</c:v>
                </c:pt>
                <c:pt idx="28">
                  <c:v>0.351562499999999</c:v>
                </c:pt>
                <c:pt idx="29">
                  <c:v>0.35208333333333203</c:v>
                </c:pt>
                <c:pt idx="30">
                  <c:v>0.352604166666665</c:v>
                </c:pt>
                <c:pt idx="31">
                  <c:v>0.35312499999999902</c:v>
                </c:pt>
                <c:pt idx="32">
                  <c:v>0.35364583333333199</c:v>
                </c:pt>
                <c:pt idx="33">
                  <c:v>0.35416666666666502</c:v>
                </c:pt>
                <c:pt idx="34">
                  <c:v>0.35468749999999899</c:v>
                </c:pt>
                <c:pt idx="35">
                  <c:v>0.35520833333333202</c:v>
                </c:pt>
                <c:pt idx="36">
                  <c:v>0.35572916666666499</c:v>
                </c:pt>
                <c:pt idx="37">
                  <c:v>0.35624999999999901</c:v>
                </c:pt>
                <c:pt idx="38">
                  <c:v>0.35677083333333198</c:v>
                </c:pt>
                <c:pt idx="39">
                  <c:v>0.35729166666666501</c:v>
                </c:pt>
                <c:pt idx="40">
                  <c:v>0.35781249999999898</c:v>
                </c:pt>
                <c:pt idx="41">
                  <c:v>0.358333333333332</c:v>
                </c:pt>
                <c:pt idx="42">
                  <c:v>0.35885416666666498</c:v>
                </c:pt>
                <c:pt idx="43">
                  <c:v>0.359374999999999</c:v>
                </c:pt>
                <c:pt idx="44">
                  <c:v>0.35989583333333203</c:v>
                </c:pt>
                <c:pt idx="45">
                  <c:v>0.360416666666665</c:v>
                </c:pt>
                <c:pt idx="46">
                  <c:v>0.36093749999999802</c:v>
                </c:pt>
                <c:pt idx="47">
                  <c:v>0.36145833333333199</c:v>
                </c:pt>
                <c:pt idx="48">
                  <c:v>0.36197916666666502</c:v>
                </c:pt>
                <c:pt idx="49">
                  <c:v>0.36249999999999799</c:v>
                </c:pt>
                <c:pt idx="50">
                  <c:v>0.36302083333333202</c:v>
                </c:pt>
                <c:pt idx="51">
                  <c:v>0.36354166666666499</c:v>
                </c:pt>
                <c:pt idx="52">
                  <c:v>0.36406249999999801</c:v>
                </c:pt>
                <c:pt idx="53">
                  <c:v>0.36458333333333198</c:v>
                </c:pt>
                <c:pt idx="54">
                  <c:v>0.36510416666666501</c:v>
                </c:pt>
                <c:pt idx="55">
                  <c:v>0.36562499999999798</c:v>
                </c:pt>
                <c:pt idx="56">
                  <c:v>0.36614583333333101</c:v>
                </c:pt>
                <c:pt idx="57">
                  <c:v>0.36666666666666498</c:v>
                </c:pt>
                <c:pt idx="58">
                  <c:v>0.367187499999998</c:v>
                </c:pt>
                <c:pt idx="59">
                  <c:v>0.36770833333333097</c:v>
                </c:pt>
                <c:pt idx="60">
                  <c:v>0.368229166666665</c:v>
                </c:pt>
                <c:pt idx="61">
                  <c:v>0.36874999999999802</c:v>
                </c:pt>
                <c:pt idx="62">
                  <c:v>0.36927083333333099</c:v>
                </c:pt>
                <c:pt idx="63">
                  <c:v>0.36979166666666502</c:v>
                </c:pt>
                <c:pt idx="64">
                  <c:v>0.37031249999999799</c:v>
                </c:pt>
                <c:pt idx="65">
                  <c:v>0.37083333333333102</c:v>
                </c:pt>
                <c:pt idx="66">
                  <c:v>0.37135416666666499</c:v>
                </c:pt>
                <c:pt idx="67">
                  <c:v>0.37187499999999801</c:v>
                </c:pt>
                <c:pt idx="68">
                  <c:v>0.37239583333333098</c:v>
                </c:pt>
                <c:pt idx="69">
                  <c:v>0.37291666666666401</c:v>
                </c:pt>
                <c:pt idx="70">
                  <c:v>0.37343749999999798</c:v>
                </c:pt>
                <c:pt idx="71">
                  <c:v>0.37395833333333101</c:v>
                </c:pt>
                <c:pt idx="72">
                  <c:v>0.37447916666666398</c:v>
                </c:pt>
                <c:pt idx="73">
                  <c:v>0.374999999999998</c:v>
                </c:pt>
                <c:pt idx="74">
                  <c:v>0.37552083333333097</c:v>
                </c:pt>
                <c:pt idx="75">
                  <c:v>0.376041666666664</c:v>
                </c:pt>
                <c:pt idx="76">
                  <c:v>0.37656249999999802</c:v>
                </c:pt>
                <c:pt idx="77">
                  <c:v>0.37708333333333099</c:v>
                </c:pt>
                <c:pt idx="78">
                  <c:v>0.37760416666666402</c:v>
                </c:pt>
                <c:pt idx="79">
                  <c:v>0.37812499999999699</c:v>
                </c:pt>
                <c:pt idx="80">
                  <c:v>0.37864583333333102</c:v>
                </c:pt>
                <c:pt idx="81">
                  <c:v>0.37916666666666399</c:v>
                </c:pt>
                <c:pt idx="82">
                  <c:v>0.37968749999999701</c:v>
                </c:pt>
                <c:pt idx="83">
                  <c:v>0.38020833333333098</c:v>
                </c:pt>
                <c:pt idx="84">
                  <c:v>0.38072916666666401</c:v>
                </c:pt>
                <c:pt idx="85">
                  <c:v>0.38124999999999698</c:v>
                </c:pt>
                <c:pt idx="86">
                  <c:v>0.38177083333333101</c:v>
                </c:pt>
                <c:pt idx="87">
                  <c:v>0.38229166666666398</c:v>
                </c:pt>
                <c:pt idx="88">
                  <c:v>0.382812499999997</c:v>
                </c:pt>
                <c:pt idx="89">
                  <c:v>0.38333333333333097</c:v>
                </c:pt>
                <c:pt idx="90">
                  <c:v>0.383854166666664</c:v>
                </c:pt>
                <c:pt idx="91">
                  <c:v>0.38437499999999702</c:v>
                </c:pt>
                <c:pt idx="92">
                  <c:v>0.38489583333333</c:v>
                </c:pt>
                <c:pt idx="93">
                  <c:v>0.38541666666666402</c:v>
                </c:pt>
                <c:pt idx="94">
                  <c:v>0.38593749999999699</c:v>
                </c:pt>
                <c:pt idx="95">
                  <c:v>0.38645833333333002</c:v>
                </c:pt>
                <c:pt idx="96">
                  <c:v>0.38697916666666399</c:v>
                </c:pt>
                <c:pt idx="97">
                  <c:v>0.38749999999999701</c:v>
                </c:pt>
                <c:pt idx="98">
                  <c:v>0.38802083333332998</c:v>
                </c:pt>
                <c:pt idx="99">
                  <c:v>0.38854166666666401</c:v>
                </c:pt>
                <c:pt idx="100">
                  <c:v>0.38906249999999698</c:v>
                </c:pt>
                <c:pt idx="101">
                  <c:v>0.38958333333333001</c:v>
                </c:pt>
                <c:pt idx="102">
                  <c:v>0.39010416666666298</c:v>
                </c:pt>
                <c:pt idx="103">
                  <c:v>0.390624999999997</c:v>
                </c:pt>
                <c:pt idx="104">
                  <c:v>0.39114583333332997</c:v>
                </c:pt>
                <c:pt idx="105">
                  <c:v>0.391666666666663</c:v>
                </c:pt>
                <c:pt idx="106">
                  <c:v>0.39218749999999702</c:v>
                </c:pt>
                <c:pt idx="107">
                  <c:v>0.39270833333333</c:v>
                </c:pt>
                <c:pt idx="108">
                  <c:v>0.39322916666666302</c:v>
                </c:pt>
                <c:pt idx="109">
                  <c:v>0.39374999999999599</c:v>
                </c:pt>
                <c:pt idx="110">
                  <c:v>0.39427083333333002</c:v>
                </c:pt>
                <c:pt idx="111">
                  <c:v>0.39479166666666299</c:v>
                </c:pt>
                <c:pt idx="112">
                  <c:v>0.39531249999999601</c:v>
                </c:pt>
                <c:pt idx="113">
                  <c:v>0.39583333333332998</c:v>
                </c:pt>
                <c:pt idx="114">
                  <c:v>0.39635416666666301</c:v>
                </c:pt>
                <c:pt idx="115">
                  <c:v>0.39687499999999598</c:v>
                </c:pt>
                <c:pt idx="116">
                  <c:v>0.39739583333333001</c:v>
                </c:pt>
                <c:pt idx="117">
                  <c:v>0.39791666666666298</c:v>
                </c:pt>
                <c:pt idx="118">
                  <c:v>0.398437499999996</c:v>
                </c:pt>
                <c:pt idx="119">
                  <c:v>0.39895833333332997</c:v>
                </c:pt>
                <c:pt idx="120">
                  <c:v>0.399479166666663</c:v>
                </c:pt>
                <c:pt idx="121">
                  <c:v>0.39999999999999603</c:v>
                </c:pt>
                <c:pt idx="122">
                  <c:v>0.400520833333329</c:v>
                </c:pt>
                <c:pt idx="123">
                  <c:v>0.40104166666666302</c:v>
                </c:pt>
                <c:pt idx="124">
                  <c:v>0.40156249999999599</c:v>
                </c:pt>
                <c:pt idx="125">
                  <c:v>0.40208333333332902</c:v>
                </c:pt>
                <c:pt idx="126">
                  <c:v>0.40260416666666299</c:v>
                </c:pt>
                <c:pt idx="127">
                  <c:v>0.40312499999999601</c:v>
                </c:pt>
                <c:pt idx="128">
                  <c:v>0.40364583333332898</c:v>
                </c:pt>
                <c:pt idx="129">
                  <c:v>0.40416666666666301</c:v>
                </c:pt>
                <c:pt idx="130">
                  <c:v>0.40468749999999598</c:v>
                </c:pt>
                <c:pt idx="131">
                  <c:v>0.40520833333332901</c:v>
                </c:pt>
                <c:pt idx="132">
                  <c:v>0.40572916666666298</c:v>
                </c:pt>
                <c:pt idx="133">
                  <c:v>0.406249999999996</c:v>
                </c:pt>
                <c:pt idx="134">
                  <c:v>0.40677083333332897</c:v>
                </c:pt>
                <c:pt idx="135">
                  <c:v>0.407291666666662</c:v>
                </c:pt>
                <c:pt idx="136">
                  <c:v>0.40781249999999603</c:v>
                </c:pt>
                <c:pt idx="137">
                  <c:v>0.408333333333329</c:v>
                </c:pt>
                <c:pt idx="138">
                  <c:v>0.40885416666666202</c:v>
                </c:pt>
                <c:pt idx="139">
                  <c:v>0.40937499999999599</c:v>
                </c:pt>
                <c:pt idx="140">
                  <c:v>0.40989583333332902</c:v>
                </c:pt>
                <c:pt idx="141">
                  <c:v>0.41041666666666199</c:v>
                </c:pt>
                <c:pt idx="142">
                  <c:v>0.41093749999999601</c:v>
                </c:pt>
                <c:pt idx="143">
                  <c:v>0.41145833333332898</c:v>
                </c:pt>
                <c:pt idx="144">
                  <c:v>0.41197916666666201</c:v>
                </c:pt>
                <c:pt idx="145">
                  <c:v>0.41249999999999598</c:v>
                </c:pt>
                <c:pt idx="146">
                  <c:v>0.41302083333332901</c:v>
                </c:pt>
                <c:pt idx="147">
                  <c:v>0.41354166666666198</c:v>
                </c:pt>
                <c:pt idx="148">
                  <c:v>0.414062499999995</c:v>
                </c:pt>
                <c:pt idx="149">
                  <c:v>0.41458333333332897</c:v>
                </c:pt>
                <c:pt idx="150">
                  <c:v>0.415104166666662</c:v>
                </c:pt>
                <c:pt idx="151">
                  <c:v>0.41562499999999503</c:v>
                </c:pt>
                <c:pt idx="152">
                  <c:v>0.416145833333329</c:v>
                </c:pt>
                <c:pt idx="153">
                  <c:v>0.41666666666666202</c:v>
                </c:pt>
                <c:pt idx="154">
                  <c:v>0.41718749999999499</c:v>
                </c:pt>
                <c:pt idx="155">
                  <c:v>0.41770833333332902</c:v>
                </c:pt>
                <c:pt idx="156">
                  <c:v>0.41822916666666199</c:v>
                </c:pt>
                <c:pt idx="157">
                  <c:v>0.41874999999999502</c:v>
                </c:pt>
                <c:pt idx="158">
                  <c:v>0.41927083333332799</c:v>
                </c:pt>
                <c:pt idx="159">
                  <c:v>0.41979166666666201</c:v>
                </c:pt>
                <c:pt idx="160">
                  <c:v>0.42031249999999498</c:v>
                </c:pt>
                <c:pt idx="161">
                  <c:v>0.42083333333332801</c:v>
                </c:pt>
                <c:pt idx="162">
                  <c:v>0.42135416666666198</c:v>
                </c:pt>
                <c:pt idx="163">
                  <c:v>0.421874999999995</c:v>
                </c:pt>
                <c:pt idx="164">
                  <c:v>0.42239583333332797</c:v>
                </c:pt>
                <c:pt idx="165">
                  <c:v>0.422916666666662</c:v>
                </c:pt>
                <c:pt idx="166">
                  <c:v>0.42343749999999503</c:v>
                </c:pt>
                <c:pt idx="167">
                  <c:v>0.423958333333328</c:v>
                </c:pt>
                <c:pt idx="168">
                  <c:v>0.42447916666666202</c:v>
                </c:pt>
                <c:pt idx="169">
                  <c:v>0.42499999999999499</c:v>
                </c:pt>
                <c:pt idx="170">
                  <c:v>0.42552083333332802</c:v>
                </c:pt>
                <c:pt idx="171">
                  <c:v>0.42604166666666099</c:v>
                </c:pt>
                <c:pt idx="172">
                  <c:v>0.42656249999999502</c:v>
                </c:pt>
                <c:pt idx="173">
                  <c:v>0.42708333333332799</c:v>
                </c:pt>
                <c:pt idx="174">
                  <c:v>0.42760416666666101</c:v>
                </c:pt>
                <c:pt idx="175">
                  <c:v>0.42812499999999498</c:v>
                </c:pt>
                <c:pt idx="176">
                  <c:v>0.42864583333332801</c:v>
                </c:pt>
                <c:pt idx="177">
                  <c:v>0.42916666666666098</c:v>
                </c:pt>
                <c:pt idx="178">
                  <c:v>0.429687499999995</c:v>
                </c:pt>
                <c:pt idx="179">
                  <c:v>0.43020833333332797</c:v>
                </c:pt>
                <c:pt idx="180">
                  <c:v>0.430729166666661</c:v>
                </c:pt>
                <c:pt idx="181">
                  <c:v>0.43124999999999403</c:v>
                </c:pt>
                <c:pt idx="182">
                  <c:v>0.431770833333328</c:v>
                </c:pt>
                <c:pt idx="183">
                  <c:v>0.43229166666666102</c:v>
                </c:pt>
                <c:pt idx="184">
                  <c:v>0.43281249999999399</c:v>
                </c:pt>
                <c:pt idx="185">
                  <c:v>0.43333333333332802</c:v>
                </c:pt>
                <c:pt idx="186">
                  <c:v>0.43385416666666099</c:v>
                </c:pt>
                <c:pt idx="187">
                  <c:v>0.43437499999999402</c:v>
                </c:pt>
                <c:pt idx="188">
                  <c:v>0.43489583333332699</c:v>
                </c:pt>
                <c:pt idx="189">
                  <c:v>0.43541666666666101</c:v>
                </c:pt>
                <c:pt idx="190">
                  <c:v>0.43593749999999398</c:v>
                </c:pt>
                <c:pt idx="191">
                  <c:v>0.43645833333332701</c:v>
                </c:pt>
                <c:pt idx="192">
                  <c:v>0.43697916666665998</c:v>
                </c:pt>
                <c:pt idx="193">
                  <c:v>0.437499999999994</c:v>
                </c:pt>
                <c:pt idx="194">
                  <c:v>0.43802083333332698</c:v>
                </c:pt>
                <c:pt idx="195">
                  <c:v>0.43854166666666</c:v>
                </c:pt>
                <c:pt idx="196">
                  <c:v>0.43906249999999403</c:v>
                </c:pt>
                <c:pt idx="197">
                  <c:v>0.439583333333327</c:v>
                </c:pt>
                <c:pt idx="198">
                  <c:v>0.44010416666666002</c:v>
                </c:pt>
                <c:pt idx="199">
                  <c:v>0.44062499999999399</c:v>
                </c:pt>
                <c:pt idx="200">
                  <c:v>0.44114583333332702</c:v>
                </c:pt>
                <c:pt idx="201">
                  <c:v>0.44166666666665999</c:v>
                </c:pt>
                <c:pt idx="202">
                  <c:v>0.44218749999999302</c:v>
                </c:pt>
                <c:pt idx="203">
                  <c:v>0.44270833333332699</c:v>
                </c:pt>
                <c:pt idx="204">
                  <c:v>0.44322916666666001</c:v>
                </c:pt>
                <c:pt idx="205">
                  <c:v>0.44374999999999298</c:v>
                </c:pt>
                <c:pt idx="206">
                  <c:v>0.44427083333332701</c:v>
                </c:pt>
                <c:pt idx="207">
                  <c:v>0.44479166666665998</c:v>
                </c:pt>
                <c:pt idx="208">
                  <c:v>0.44531249999999301</c:v>
                </c:pt>
                <c:pt idx="209">
                  <c:v>0.44583333333332698</c:v>
                </c:pt>
                <c:pt idx="210">
                  <c:v>0.44635416666666</c:v>
                </c:pt>
                <c:pt idx="211">
                  <c:v>0.44687499999999297</c:v>
                </c:pt>
                <c:pt idx="212">
                  <c:v>0.447395833333327</c:v>
                </c:pt>
                <c:pt idx="213">
                  <c:v>0.44791666666666002</c:v>
                </c:pt>
                <c:pt idx="214">
                  <c:v>0.44843749999999299</c:v>
                </c:pt>
                <c:pt idx="215">
                  <c:v>0.44895833333332602</c:v>
                </c:pt>
                <c:pt idx="216">
                  <c:v>0.44947916666665999</c:v>
                </c:pt>
                <c:pt idx="217">
                  <c:v>0.44999999999999302</c:v>
                </c:pt>
                <c:pt idx="218">
                  <c:v>0.45052083333332599</c:v>
                </c:pt>
                <c:pt idx="219">
                  <c:v>0.45104166666666001</c:v>
                </c:pt>
                <c:pt idx="220">
                  <c:v>0.45156249999999298</c:v>
                </c:pt>
                <c:pt idx="221">
                  <c:v>0.45208333333332601</c:v>
                </c:pt>
                <c:pt idx="222">
                  <c:v>0.45260416666665998</c:v>
                </c:pt>
                <c:pt idx="223">
                  <c:v>0.45312499999999301</c:v>
                </c:pt>
                <c:pt idx="224">
                  <c:v>0.45364583333332598</c:v>
                </c:pt>
                <c:pt idx="225">
                  <c:v>0.454166666666659</c:v>
                </c:pt>
                <c:pt idx="226">
                  <c:v>0.45468749999999297</c:v>
                </c:pt>
                <c:pt idx="227">
                  <c:v>0.455208333333326</c:v>
                </c:pt>
                <c:pt idx="228">
                  <c:v>0.45572916666665902</c:v>
                </c:pt>
                <c:pt idx="229">
                  <c:v>0.45624999999999299</c:v>
                </c:pt>
                <c:pt idx="230">
                  <c:v>0.45677083333332602</c:v>
                </c:pt>
                <c:pt idx="231">
                  <c:v>0.45729166666665899</c:v>
                </c:pt>
                <c:pt idx="232">
                  <c:v>0.45781249999999302</c:v>
                </c:pt>
                <c:pt idx="233">
                  <c:v>0.45833333333332599</c:v>
                </c:pt>
                <c:pt idx="234">
                  <c:v>0.45885416666665901</c:v>
                </c:pt>
                <c:pt idx="235">
                  <c:v>0.45937499999999298</c:v>
                </c:pt>
                <c:pt idx="236">
                  <c:v>0.45989583333332601</c:v>
                </c:pt>
                <c:pt idx="237">
                  <c:v>0.46041666666665898</c:v>
                </c:pt>
                <c:pt idx="238">
                  <c:v>0.46093749999999201</c:v>
                </c:pt>
                <c:pt idx="239">
                  <c:v>0.46145833333332598</c:v>
                </c:pt>
                <c:pt idx="240">
                  <c:v>0.461979166666659</c:v>
                </c:pt>
                <c:pt idx="241">
                  <c:v>0.46249999999999197</c:v>
                </c:pt>
                <c:pt idx="242">
                  <c:v>0.463020833333326</c:v>
                </c:pt>
                <c:pt idx="243">
                  <c:v>0.46354166666665902</c:v>
                </c:pt>
                <c:pt idx="244">
                  <c:v>0.464062499999992</c:v>
                </c:pt>
                <c:pt idx="245">
                  <c:v>0.46458333333332602</c:v>
                </c:pt>
                <c:pt idx="246">
                  <c:v>0.46510416666665899</c:v>
                </c:pt>
                <c:pt idx="247">
                  <c:v>0.46562499999999202</c:v>
                </c:pt>
                <c:pt idx="248">
                  <c:v>0.46614583333332499</c:v>
                </c:pt>
                <c:pt idx="249">
                  <c:v>0.46666666666665901</c:v>
                </c:pt>
                <c:pt idx="250">
                  <c:v>0.46718749999999198</c:v>
                </c:pt>
                <c:pt idx="251">
                  <c:v>0.46770833333332501</c:v>
                </c:pt>
                <c:pt idx="252">
                  <c:v>0.46822916666665898</c:v>
                </c:pt>
                <c:pt idx="253">
                  <c:v>0.46874999999999201</c:v>
                </c:pt>
                <c:pt idx="254">
                  <c:v>0.46927083333332498</c:v>
                </c:pt>
                <c:pt idx="255">
                  <c:v>0.469791666666659</c:v>
                </c:pt>
                <c:pt idx="256">
                  <c:v>0.47031249999999197</c:v>
                </c:pt>
                <c:pt idx="257">
                  <c:v>0.470833333333325</c:v>
                </c:pt>
                <c:pt idx="258">
                  <c:v>0.47135416666665803</c:v>
                </c:pt>
                <c:pt idx="259">
                  <c:v>0.471874999999992</c:v>
                </c:pt>
                <c:pt idx="260">
                  <c:v>0.47239583333332502</c:v>
                </c:pt>
                <c:pt idx="261">
                  <c:v>0.47291666666665799</c:v>
                </c:pt>
                <c:pt idx="262">
                  <c:v>0.47343749999999202</c:v>
                </c:pt>
                <c:pt idx="263">
                  <c:v>0.47395833333332499</c:v>
                </c:pt>
                <c:pt idx="264">
                  <c:v>0.47447916666665801</c:v>
                </c:pt>
                <c:pt idx="265">
                  <c:v>0.47499999999999198</c:v>
                </c:pt>
                <c:pt idx="266">
                  <c:v>0.47552083333332501</c:v>
                </c:pt>
                <c:pt idx="267">
                  <c:v>0.47604166666665798</c:v>
                </c:pt>
                <c:pt idx="268">
                  <c:v>0.47656249999999201</c:v>
                </c:pt>
                <c:pt idx="269">
                  <c:v>0.47708333333332498</c:v>
                </c:pt>
                <c:pt idx="270">
                  <c:v>0.477604166666658</c:v>
                </c:pt>
                <c:pt idx="271">
                  <c:v>0.47812499999999097</c:v>
                </c:pt>
                <c:pt idx="272">
                  <c:v>0.478645833333325</c:v>
                </c:pt>
                <c:pt idx="273">
                  <c:v>0.47916666666665803</c:v>
                </c:pt>
                <c:pt idx="274">
                  <c:v>0.479687499999991</c:v>
                </c:pt>
                <c:pt idx="275">
                  <c:v>0.48020833333332502</c:v>
                </c:pt>
                <c:pt idx="276">
                  <c:v>0.48072916666665799</c:v>
                </c:pt>
                <c:pt idx="277">
                  <c:v>0.48124999999999102</c:v>
                </c:pt>
                <c:pt idx="278">
                  <c:v>0.48177083333332499</c:v>
                </c:pt>
                <c:pt idx="279">
                  <c:v>0.48229166666665801</c:v>
                </c:pt>
                <c:pt idx="280">
                  <c:v>0.48281249999999098</c:v>
                </c:pt>
                <c:pt idx="281">
                  <c:v>0.48333333333332401</c:v>
                </c:pt>
                <c:pt idx="282">
                  <c:v>0.48385416666665798</c:v>
                </c:pt>
                <c:pt idx="283">
                  <c:v>0.48437499999999101</c:v>
                </c:pt>
                <c:pt idx="284">
                  <c:v>0.48489583333332398</c:v>
                </c:pt>
                <c:pt idx="285">
                  <c:v>0.485416666666658</c:v>
                </c:pt>
                <c:pt idx="286">
                  <c:v>0.48593749999999097</c:v>
                </c:pt>
                <c:pt idx="287">
                  <c:v>0.486458333333324</c:v>
                </c:pt>
                <c:pt idx="288">
                  <c:v>0.48697916666665803</c:v>
                </c:pt>
                <c:pt idx="289">
                  <c:v>0.487499999999991</c:v>
                </c:pt>
                <c:pt idx="290">
                  <c:v>0.48802083333332402</c:v>
                </c:pt>
                <c:pt idx="291">
                  <c:v>0.48854166666665799</c:v>
                </c:pt>
                <c:pt idx="292">
                  <c:v>0.48906249999999102</c:v>
                </c:pt>
                <c:pt idx="293">
                  <c:v>0.48958333333332399</c:v>
                </c:pt>
                <c:pt idx="294">
                  <c:v>0.49010416666665702</c:v>
                </c:pt>
                <c:pt idx="295">
                  <c:v>0.49062499999999098</c:v>
                </c:pt>
                <c:pt idx="296">
                  <c:v>0.49114583333332401</c:v>
                </c:pt>
                <c:pt idx="297">
                  <c:v>0.49166666666665698</c:v>
                </c:pt>
                <c:pt idx="298">
                  <c:v>0.49218749999999101</c:v>
                </c:pt>
                <c:pt idx="299">
                  <c:v>0.49270833333332398</c:v>
                </c:pt>
                <c:pt idx="300">
                  <c:v>0.493229166666657</c:v>
                </c:pt>
                <c:pt idx="301">
                  <c:v>0.49374999999999097</c:v>
                </c:pt>
                <c:pt idx="302">
                  <c:v>0.494270833333324</c:v>
                </c:pt>
                <c:pt idx="303">
                  <c:v>0.49479166666665703</c:v>
                </c:pt>
                <c:pt idx="304">
                  <c:v>0.49531249999999</c:v>
                </c:pt>
                <c:pt idx="305">
                  <c:v>0.49583333333332402</c:v>
                </c:pt>
                <c:pt idx="306">
                  <c:v>0.49635416666665699</c:v>
                </c:pt>
                <c:pt idx="307">
                  <c:v>0.49687499999999002</c:v>
                </c:pt>
                <c:pt idx="308">
                  <c:v>0.49739583333332399</c:v>
                </c:pt>
                <c:pt idx="309">
                  <c:v>0.49791666666665702</c:v>
                </c:pt>
                <c:pt idx="310">
                  <c:v>0.49843749999998999</c:v>
                </c:pt>
                <c:pt idx="311">
                  <c:v>0.49895833333332401</c:v>
                </c:pt>
                <c:pt idx="312">
                  <c:v>0.49947916666665698</c:v>
                </c:pt>
                <c:pt idx="313">
                  <c:v>0.49999999999999001</c:v>
                </c:pt>
                <c:pt idx="314">
                  <c:v>0.50052083333332298</c:v>
                </c:pt>
                <c:pt idx="315">
                  <c:v>0.50104166666665695</c:v>
                </c:pt>
                <c:pt idx="316">
                  <c:v>0.50156249999999003</c:v>
                </c:pt>
                <c:pt idx="317">
                  <c:v>0.502083333333323</c:v>
                </c:pt>
                <c:pt idx="318">
                  <c:v>0.50260416666665697</c:v>
                </c:pt>
                <c:pt idx="319">
                  <c:v>0.50312499999999005</c:v>
                </c:pt>
                <c:pt idx="320">
                  <c:v>0.50364583333332302</c:v>
                </c:pt>
                <c:pt idx="321">
                  <c:v>0.50416666666665699</c:v>
                </c:pt>
                <c:pt idx="322">
                  <c:v>0.50468749999998996</c:v>
                </c:pt>
                <c:pt idx="323">
                  <c:v>0.50520833333332305</c:v>
                </c:pt>
                <c:pt idx="324">
                  <c:v>0.50572916666665702</c:v>
                </c:pt>
                <c:pt idx="325">
                  <c:v>0.50624999999998999</c:v>
                </c:pt>
                <c:pt idx="326">
                  <c:v>0.50677083333332296</c:v>
                </c:pt>
                <c:pt idx="327">
                  <c:v>0.50729166666665604</c:v>
                </c:pt>
                <c:pt idx="328">
                  <c:v>0.50781249999999001</c:v>
                </c:pt>
                <c:pt idx="329">
                  <c:v>0.50833333333332298</c:v>
                </c:pt>
                <c:pt idx="330">
                  <c:v>0.50885416666665595</c:v>
                </c:pt>
                <c:pt idx="331">
                  <c:v>0.50937499999999003</c:v>
                </c:pt>
                <c:pt idx="332">
                  <c:v>0.509895833333323</c:v>
                </c:pt>
                <c:pt idx="333">
                  <c:v>0.51041666666665597</c:v>
                </c:pt>
                <c:pt idx="334">
                  <c:v>0.51093749999999005</c:v>
                </c:pt>
                <c:pt idx="335">
                  <c:v>0.51145833333332302</c:v>
                </c:pt>
                <c:pt idx="336">
                  <c:v>0.51197916666665599</c:v>
                </c:pt>
                <c:pt idx="337">
                  <c:v>0.51249999999998896</c:v>
                </c:pt>
                <c:pt idx="338">
                  <c:v>0.51302083333332305</c:v>
                </c:pt>
                <c:pt idx="339">
                  <c:v>0.51354166666665602</c:v>
                </c:pt>
                <c:pt idx="340">
                  <c:v>0.51406249999998899</c:v>
                </c:pt>
                <c:pt idx="341">
                  <c:v>0.51458333333332296</c:v>
                </c:pt>
                <c:pt idx="342">
                  <c:v>0.51510416666665604</c:v>
                </c:pt>
                <c:pt idx="343">
                  <c:v>0.51562499999998901</c:v>
                </c:pt>
                <c:pt idx="344">
                  <c:v>0.51614583333332298</c:v>
                </c:pt>
                <c:pt idx="345">
                  <c:v>0.51666666666665595</c:v>
                </c:pt>
                <c:pt idx="346">
                  <c:v>0.51718749999998903</c:v>
                </c:pt>
                <c:pt idx="347">
                  <c:v>0.517708333333323</c:v>
                </c:pt>
                <c:pt idx="348">
                  <c:v>0.51822916666665597</c:v>
                </c:pt>
                <c:pt idx="349">
                  <c:v>0.51874999999998905</c:v>
                </c:pt>
                <c:pt idx="350">
                  <c:v>0.51927083333332202</c:v>
                </c:pt>
                <c:pt idx="351">
                  <c:v>0.51979166666665599</c:v>
                </c:pt>
                <c:pt idx="352">
                  <c:v>0.52031249999998896</c:v>
                </c:pt>
                <c:pt idx="353">
                  <c:v>0.52083333333332205</c:v>
                </c:pt>
                <c:pt idx="354">
                  <c:v>0.52135416666665602</c:v>
                </c:pt>
                <c:pt idx="355">
                  <c:v>0.52187499999998899</c:v>
                </c:pt>
                <c:pt idx="356">
                  <c:v>0.52239583333332196</c:v>
                </c:pt>
                <c:pt idx="357">
                  <c:v>0.52291666666665604</c:v>
                </c:pt>
                <c:pt idx="358">
                  <c:v>0.52343749999998901</c:v>
                </c:pt>
                <c:pt idx="359">
                  <c:v>0.52395833333332198</c:v>
                </c:pt>
                <c:pt idx="360">
                  <c:v>0.52447916666665495</c:v>
                </c:pt>
                <c:pt idx="361">
                  <c:v>0.52499999999998903</c:v>
                </c:pt>
                <c:pt idx="362">
                  <c:v>0.525520833333322</c:v>
                </c:pt>
                <c:pt idx="363">
                  <c:v>0.52604166666665497</c:v>
                </c:pt>
                <c:pt idx="364">
                  <c:v>0.52656249999998905</c:v>
                </c:pt>
                <c:pt idx="365">
                  <c:v>0.52708333333332202</c:v>
                </c:pt>
                <c:pt idx="366">
                  <c:v>0.52760416666665499</c:v>
                </c:pt>
                <c:pt idx="367">
                  <c:v>0.52812499999998896</c:v>
                </c:pt>
                <c:pt idx="368">
                  <c:v>0.52864583333332205</c:v>
                </c:pt>
                <c:pt idx="369">
                  <c:v>0.52916666666665502</c:v>
                </c:pt>
                <c:pt idx="370">
                  <c:v>0.52968749999998899</c:v>
                </c:pt>
                <c:pt idx="371">
                  <c:v>0.53020833333332196</c:v>
                </c:pt>
                <c:pt idx="372">
                  <c:v>0.53072916666665504</c:v>
                </c:pt>
                <c:pt idx="373">
                  <c:v>0.53124999999998801</c:v>
                </c:pt>
                <c:pt idx="374">
                  <c:v>0.53177083333332198</c:v>
                </c:pt>
                <c:pt idx="375">
                  <c:v>0.53229166666665495</c:v>
                </c:pt>
                <c:pt idx="376">
                  <c:v>0.53281249999998803</c:v>
                </c:pt>
                <c:pt idx="377">
                  <c:v>0.533333333333322</c:v>
                </c:pt>
                <c:pt idx="378">
                  <c:v>0.53385416666665497</c:v>
                </c:pt>
                <c:pt idx="379">
                  <c:v>0.53437499999998805</c:v>
                </c:pt>
                <c:pt idx="380">
                  <c:v>0.53489583333332202</c:v>
                </c:pt>
                <c:pt idx="381">
                  <c:v>0.53541666666665499</c:v>
                </c:pt>
                <c:pt idx="382">
                  <c:v>0.53593749999998797</c:v>
                </c:pt>
                <c:pt idx="383">
                  <c:v>0.53645833333332105</c:v>
                </c:pt>
                <c:pt idx="384">
                  <c:v>0.53697916666665502</c:v>
                </c:pt>
                <c:pt idx="385">
                  <c:v>0.53749999999998799</c:v>
                </c:pt>
                <c:pt idx="386">
                  <c:v>0.53802083333332096</c:v>
                </c:pt>
                <c:pt idx="387">
                  <c:v>0.53854166666665504</c:v>
                </c:pt>
                <c:pt idx="388">
                  <c:v>0.53906249999998801</c:v>
                </c:pt>
                <c:pt idx="389">
                  <c:v>0.53958333333332098</c:v>
                </c:pt>
                <c:pt idx="390">
                  <c:v>0.54010416666665495</c:v>
                </c:pt>
                <c:pt idx="391">
                  <c:v>0.54062499999998803</c:v>
                </c:pt>
                <c:pt idx="392">
                  <c:v>0.541145833333321</c:v>
                </c:pt>
                <c:pt idx="393">
                  <c:v>0.54166666666665397</c:v>
                </c:pt>
                <c:pt idx="394">
                  <c:v>0.54218749999998805</c:v>
                </c:pt>
                <c:pt idx="395">
                  <c:v>0.54270833333332102</c:v>
                </c:pt>
                <c:pt idx="396">
                  <c:v>0.543229166666654</c:v>
                </c:pt>
                <c:pt idx="397">
                  <c:v>0.54374999999998797</c:v>
                </c:pt>
                <c:pt idx="398">
                  <c:v>0.54427083333332105</c:v>
                </c:pt>
                <c:pt idx="399">
                  <c:v>0.54479166666665402</c:v>
                </c:pt>
                <c:pt idx="400">
                  <c:v>0.54531249999998799</c:v>
                </c:pt>
                <c:pt idx="401">
                  <c:v>0.54583333333332096</c:v>
                </c:pt>
                <c:pt idx="402">
                  <c:v>0.54635416666665404</c:v>
                </c:pt>
                <c:pt idx="403">
                  <c:v>0.54687499999998801</c:v>
                </c:pt>
                <c:pt idx="404">
                  <c:v>0.54739583333332098</c:v>
                </c:pt>
                <c:pt idx="405">
                  <c:v>0.54791666666665395</c:v>
                </c:pt>
                <c:pt idx="406">
                  <c:v>0.54843749999998703</c:v>
                </c:pt>
                <c:pt idx="407">
                  <c:v>0.548958333333321</c:v>
                </c:pt>
                <c:pt idx="408">
                  <c:v>0.54947916666665397</c:v>
                </c:pt>
                <c:pt idx="409">
                  <c:v>0.54999999999998705</c:v>
                </c:pt>
                <c:pt idx="410">
                  <c:v>0.55052083333332102</c:v>
                </c:pt>
                <c:pt idx="411">
                  <c:v>0.551041666666654</c:v>
                </c:pt>
                <c:pt idx="412">
                  <c:v>0.55156249999998697</c:v>
                </c:pt>
                <c:pt idx="413">
                  <c:v>0.55208333333332105</c:v>
                </c:pt>
                <c:pt idx="414">
                  <c:v>0.55260416666665402</c:v>
                </c:pt>
                <c:pt idx="415">
                  <c:v>0.55312499999998699</c:v>
                </c:pt>
                <c:pt idx="416">
                  <c:v>0.55364583333331996</c:v>
                </c:pt>
                <c:pt idx="417">
                  <c:v>0.55416666666665404</c:v>
                </c:pt>
                <c:pt idx="418">
                  <c:v>0.55468749999998701</c:v>
                </c:pt>
                <c:pt idx="419">
                  <c:v>0.55520833333331998</c:v>
                </c:pt>
                <c:pt idx="420">
                  <c:v>0.55572916666665395</c:v>
                </c:pt>
                <c:pt idx="421">
                  <c:v>0.55624999999998703</c:v>
                </c:pt>
                <c:pt idx="422">
                  <c:v>0.55677083333332</c:v>
                </c:pt>
                <c:pt idx="423">
                  <c:v>0.55729166666665397</c:v>
                </c:pt>
                <c:pt idx="424">
                  <c:v>0.55781249999998705</c:v>
                </c:pt>
                <c:pt idx="425">
                  <c:v>0.55833333333332003</c:v>
                </c:pt>
                <c:pt idx="426">
                  <c:v>0.558854166666654</c:v>
                </c:pt>
                <c:pt idx="427">
                  <c:v>0.55937499999998697</c:v>
                </c:pt>
                <c:pt idx="428">
                  <c:v>0.55989583333332005</c:v>
                </c:pt>
                <c:pt idx="429">
                  <c:v>0.56041666666665302</c:v>
                </c:pt>
                <c:pt idx="430">
                  <c:v>0.56093749999998699</c:v>
                </c:pt>
                <c:pt idx="431">
                  <c:v>0.56145833333331996</c:v>
                </c:pt>
                <c:pt idx="432">
                  <c:v>0.56197916666665304</c:v>
                </c:pt>
                <c:pt idx="433">
                  <c:v>0.56249999999998701</c:v>
                </c:pt>
                <c:pt idx="434">
                  <c:v>0.56302083333331998</c:v>
                </c:pt>
                <c:pt idx="435">
                  <c:v>0.56354166666665295</c:v>
                </c:pt>
                <c:pt idx="436">
                  <c:v>0.56406249999998703</c:v>
                </c:pt>
                <c:pt idx="437">
                  <c:v>0.56458333333332</c:v>
                </c:pt>
                <c:pt idx="438">
                  <c:v>0.56510416666665297</c:v>
                </c:pt>
                <c:pt idx="439">
                  <c:v>0.56562499999998594</c:v>
                </c:pt>
                <c:pt idx="440">
                  <c:v>0.56614583333332003</c:v>
                </c:pt>
                <c:pt idx="441">
                  <c:v>0.566666666666653</c:v>
                </c:pt>
                <c:pt idx="442">
                  <c:v>0.56718749999998597</c:v>
                </c:pt>
                <c:pt idx="443">
                  <c:v>0.56770833333332005</c:v>
                </c:pt>
                <c:pt idx="444">
                  <c:v>0.56822916666665302</c:v>
                </c:pt>
                <c:pt idx="445">
                  <c:v>0.56874999999998599</c:v>
                </c:pt>
                <c:pt idx="446">
                  <c:v>0.56927083333331996</c:v>
                </c:pt>
                <c:pt idx="447">
                  <c:v>0.56979166666665304</c:v>
                </c:pt>
                <c:pt idx="448">
                  <c:v>0.57031249999998601</c:v>
                </c:pt>
                <c:pt idx="449">
                  <c:v>0.57083333333331898</c:v>
                </c:pt>
                <c:pt idx="450">
                  <c:v>0.57135416666665295</c:v>
                </c:pt>
                <c:pt idx="451">
                  <c:v>0.57187499999998603</c:v>
                </c:pt>
                <c:pt idx="452">
                  <c:v>0.572395833333319</c:v>
                </c:pt>
                <c:pt idx="453">
                  <c:v>0.57291666666665297</c:v>
                </c:pt>
                <c:pt idx="454">
                  <c:v>0.57343749999998594</c:v>
                </c:pt>
                <c:pt idx="455">
                  <c:v>0.57395833333331903</c:v>
                </c:pt>
                <c:pt idx="456">
                  <c:v>0.574479166666653</c:v>
                </c:pt>
                <c:pt idx="457">
                  <c:v>0.57499999999998597</c:v>
                </c:pt>
                <c:pt idx="458">
                  <c:v>0.57552083333331905</c:v>
                </c:pt>
                <c:pt idx="459">
                  <c:v>0.57604166666665302</c:v>
                </c:pt>
                <c:pt idx="460">
                  <c:v>0.57656249999998599</c:v>
                </c:pt>
                <c:pt idx="461">
                  <c:v>0.57708333333331896</c:v>
                </c:pt>
                <c:pt idx="462">
                  <c:v>0.57760416666665204</c:v>
                </c:pt>
                <c:pt idx="463">
                  <c:v>0.57812499999998601</c:v>
                </c:pt>
                <c:pt idx="464">
                  <c:v>0.57864583333331898</c:v>
                </c:pt>
                <c:pt idx="465">
                  <c:v>0.57916666666665195</c:v>
                </c:pt>
                <c:pt idx="466">
                  <c:v>0.57968749999998603</c:v>
                </c:pt>
                <c:pt idx="467">
                  <c:v>0.580208333333319</c:v>
                </c:pt>
                <c:pt idx="468">
                  <c:v>0.58072916666665197</c:v>
                </c:pt>
                <c:pt idx="469">
                  <c:v>0.58124999999998594</c:v>
                </c:pt>
                <c:pt idx="470">
                  <c:v>0.58177083333331903</c:v>
                </c:pt>
                <c:pt idx="471">
                  <c:v>0.582291666666652</c:v>
                </c:pt>
                <c:pt idx="472">
                  <c:v>0.58281249999998497</c:v>
                </c:pt>
                <c:pt idx="473">
                  <c:v>0.58333333333331905</c:v>
                </c:pt>
                <c:pt idx="474">
                  <c:v>0.58385416666665202</c:v>
                </c:pt>
                <c:pt idx="475">
                  <c:v>0.58437499999998499</c:v>
                </c:pt>
                <c:pt idx="476">
                  <c:v>0.58489583333331896</c:v>
                </c:pt>
                <c:pt idx="477">
                  <c:v>0.58541666666665204</c:v>
                </c:pt>
                <c:pt idx="478">
                  <c:v>0.58593749999998501</c:v>
                </c:pt>
                <c:pt idx="479">
                  <c:v>0.58645833333331898</c:v>
                </c:pt>
                <c:pt idx="480">
                  <c:v>0.58697916666665195</c:v>
                </c:pt>
                <c:pt idx="481">
                  <c:v>0.58749999999998503</c:v>
                </c:pt>
                <c:pt idx="482">
                  <c:v>0.588020833333319</c:v>
                </c:pt>
                <c:pt idx="483">
                  <c:v>0.58854166666665197</c:v>
                </c:pt>
                <c:pt idx="484">
                  <c:v>0.58906249999998495</c:v>
                </c:pt>
                <c:pt idx="485">
                  <c:v>0.58958333333331803</c:v>
                </c:pt>
                <c:pt idx="486">
                  <c:v>0.590104166666652</c:v>
                </c:pt>
                <c:pt idx="487">
                  <c:v>0.59062499999998497</c:v>
                </c:pt>
                <c:pt idx="488">
                  <c:v>0.59114583333331805</c:v>
                </c:pt>
                <c:pt idx="489">
                  <c:v>0.59166666666665202</c:v>
                </c:pt>
                <c:pt idx="490">
                  <c:v>0.59218749999998499</c:v>
                </c:pt>
                <c:pt idx="491">
                  <c:v>0.59270833333331796</c:v>
                </c:pt>
                <c:pt idx="492">
                  <c:v>0.59322916666665204</c:v>
                </c:pt>
                <c:pt idx="493">
                  <c:v>0.59374999999998501</c:v>
                </c:pt>
                <c:pt idx="494">
                  <c:v>0.59427083333331798</c:v>
                </c:pt>
                <c:pt idx="495">
                  <c:v>0.59479166666665095</c:v>
                </c:pt>
                <c:pt idx="496">
                  <c:v>0.59531249999998503</c:v>
                </c:pt>
                <c:pt idx="497">
                  <c:v>0.595833333333318</c:v>
                </c:pt>
                <c:pt idx="498">
                  <c:v>0.59635416666665098</c:v>
                </c:pt>
                <c:pt idx="499">
                  <c:v>0.59687499999998495</c:v>
                </c:pt>
                <c:pt idx="500">
                  <c:v>0.59739583333331803</c:v>
                </c:pt>
                <c:pt idx="501">
                  <c:v>0.597916666666651</c:v>
                </c:pt>
                <c:pt idx="502">
                  <c:v>0.59843749999998497</c:v>
                </c:pt>
                <c:pt idx="503">
                  <c:v>0.59895833333331805</c:v>
                </c:pt>
                <c:pt idx="504">
                  <c:v>0.59947916666665102</c:v>
                </c:pt>
                <c:pt idx="505">
                  <c:v>0.59999999999998499</c:v>
                </c:pt>
                <c:pt idx="506">
                  <c:v>0.60052083333331796</c:v>
                </c:pt>
                <c:pt idx="507">
                  <c:v>0.60104166666665104</c:v>
                </c:pt>
                <c:pt idx="508">
                  <c:v>0.60156249999998401</c:v>
                </c:pt>
                <c:pt idx="509">
                  <c:v>0.60208333333331798</c:v>
                </c:pt>
                <c:pt idx="510">
                  <c:v>0.60260416666665095</c:v>
                </c:pt>
                <c:pt idx="511">
                  <c:v>0.60312499999998403</c:v>
                </c:pt>
                <c:pt idx="512">
                  <c:v>0.603645833333318</c:v>
                </c:pt>
                <c:pt idx="513">
                  <c:v>0.60416666666665098</c:v>
                </c:pt>
                <c:pt idx="514">
                  <c:v>0.60468749999998395</c:v>
                </c:pt>
                <c:pt idx="515">
                  <c:v>0.60520833333331803</c:v>
                </c:pt>
                <c:pt idx="516">
                  <c:v>0.605729166666651</c:v>
                </c:pt>
                <c:pt idx="517">
                  <c:v>0.60624999999998397</c:v>
                </c:pt>
                <c:pt idx="518">
                  <c:v>0.60677083333331705</c:v>
                </c:pt>
                <c:pt idx="519">
                  <c:v>0.60729166666665102</c:v>
                </c:pt>
                <c:pt idx="520">
                  <c:v>0.60781249999998399</c:v>
                </c:pt>
                <c:pt idx="521">
                  <c:v>0.60833333333331696</c:v>
                </c:pt>
                <c:pt idx="522">
                  <c:v>0.60885416666665104</c:v>
                </c:pt>
                <c:pt idx="523">
                  <c:v>0.60937499999998401</c:v>
                </c:pt>
                <c:pt idx="524">
                  <c:v>0.60989583333331698</c:v>
                </c:pt>
                <c:pt idx="525">
                  <c:v>0.61041666666665095</c:v>
                </c:pt>
                <c:pt idx="526">
                  <c:v>0.61093749999998403</c:v>
                </c:pt>
                <c:pt idx="527">
                  <c:v>0.61145833333331701</c:v>
                </c:pt>
                <c:pt idx="528">
                  <c:v>0.61197916666664998</c:v>
                </c:pt>
                <c:pt idx="529">
                  <c:v>0.61249999999998395</c:v>
                </c:pt>
                <c:pt idx="530">
                  <c:v>0.61302083333331703</c:v>
                </c:pt>
                <c:pt idx="531">
                  <c:v>0.61354166666665</c:v>
                </c:pt>
                <c:pt idx="532">
                  <c:v>0.61406249999998397</c:v>
                </c:pt>
                <c:pt idx="533">
                  <c:v>0.61458333333331705</c:v>
                </c:pt>
                <c:pt idx="534">
                  <c:v>0.61510416666665002</c:v>
                </c:pt>
                <c:pt idx="535">
                  <c:v>0.61562499999998399</c:v>
                </c:pt>
                <c:pt idx="536">
                  <c:v>0.61614583333331696</c:v>
                </c:pt>
                <c:pt idx="537">
                  <c:v>0.61666666666665004</c:v>
                </c:pt>
                <c:pt idx="538">
                  <c:v>0.61718749999998401</c:v>
                </c:pt>
                <c:pt idx="539">
                  <c:v>0.61770833333331698</c:v>
                </c:pt>
                <c:pt idx="540">
                  <c:v>0.61822916666664995</c:v>
                </c:pt>
                <c:pt idx="541">
                  <c:v>0.61874999999998304</c:v>
                </c:pt>
                <c:pt idx="542">
                  <c:v>0.61927083333331701</c:v>
                </c:pt>
                <c:pt idx="543">
                  <c:v>0.61979166666664998</c:v>
                </c:pt>
                <c:pt idx="544">
                  <c:v>0.62031249999998295</c:v>
                </c:pt>
                <c:pt idx="545">
                  <c:v>0.62083333333331703</c:v>
                </c:pt>
                <c:pt idx="546">
                  <c:v>0.62135416666665</c:v>
                </c:pt>
                <c:pt idx="547">
                  <c:v>0.62187499999998297</c:v>
                </c:pt>
                <c:pt idx="548">
                  <c:v>0.62239583333331705</c:v>
                </c:pt>
                <c:pt idx="549">
                  <c:v>0.62291666666665002</c:v>
                </c:pt>
                <c:pt idx="550">
                  <c:v>0.62343749999998299</c:v>
                </c:pt>
                <c:pt idx="551">
                  <c:v>0.62395833333331596</c:v>
                </c:pt>
                <c:pt idx="552">
                  <c:v>0.62447916666665004</c:v>
                </c:pt>
                <c:pt idx="553">
                  <c:v>0.62499999999998301</c:v>
                </c:pt>
                <c:pt idx="554">
                  <c:v>0.62552083333331598</c:v>
                </c:pt>
                <c:pt idx="555">
                  <c:v>0.62604166666664995</c:v>
                </c:pt>
                <c:pt idx="556">
                  <c:v>0.62656249999998304</c:v>
                </c:pt>
                <c:pt idx="557">
                  <c:v>0.62708333333331601</c:v>
                </c:pt>
                <c:pt idx="558">
                  <c:v>0.62760416666664998</c:v>
                </c:pt>
                <c:pt idx="559">
                  <c:v>0.62812499999998295</c:v>
                </c:pt>
                <c:pt idx="560">
                  <c:v>0.62864583333331603</c:v>
                </c:pt>
                <c:pt idx="561">
                  <c:v>0.62916666666665</c:v>
                </c:pt>
                <c:pt idx="562">
                  <c:v>0.62968749999998297</c:v>
                </c:pt>
                <c:pt idx="563">
                  <c:v>0.63020833333331605</c:v>
                </c:pt>
                <c:pt idx="564">
                  <c:v>0.63072916666664902</c:v>
                </c:pt>
                <c:pt idx="565">
                  <c:v>0.63124999999998299</c:v>
                </c:pt>
                <c:pt idx="566">
                  <c:v>0.63177083333331596</c:v>
                </c:pt>
                <c:pt idx="567">
                  <c:v>0.63229166666664904</c:v>
                </c:pt>
                <c:pt idx="568">
                  <c:v>0.63281249999998301</c:v>
                </c:pt>
                <c:pt idx="569">
                  <c:v>0.63333333333331598</c:v>
                </c:pt>
                <c:pt idx="570">
                  <c:v>0.63385416666664895</c:v>
                </c:pt>
                <c:pt idx="571">
                  <c:v>0.63437499999998304</c:v>
                </c:pt>
                <c:pt idx="572">
                  <c:v>0.63489583333331601</c:v>
                </c:pt>
                <c:pt idx="573">
                  <c:v>0.63541666666664898</c:v>
                </c:pt>
                <c:pt idx="574">
                  <c:v>0.63593749999998195</c:v>
                </c:pt>
                <c:pt idx="575">
                  <c:v>0.63645833333331603</c:v>
                </c:pt>
                <c:pt idx="576">
                  <c:v>0.636979166666649</c:v>
                </c:pt>
                <c:pt idx="577">
                  <c:v>0.63749999999998197</c:v>
                </c:pt>
                <c:pt idx="578">
                  <c:v>0.63802083333331605</c:v>
                </c:pt>
                <c:pt idx="579">
                  <c:v>0.63854166666664902</c:v>
                </c:pt>
                <c:pt idx="580">
                  <c:v>0.63906249999998199</c:v>
                </c:pt>
                <c:pt idx="581">
                  <c:v>0.63958333333331596</c:v>
                </c:pt>
                <c:pt idx="582">
                  <c:v>0.64010416666664904</c:v>
                </c:pt>
                <c:pt idx="583">
                  <c:v>0.64062499999998201</c:v>
                </c:pt>
                <c:pt idx="584">
                  <c:v>0.64114583333331598</c:v>
                </c:pt>
                <c:pt idx="585">
                  <c:v>0.64166666666664895</c:v>
                </c:pt>
                <c:pt idx="586">
                  <c:v>0.64218749999998204</c:v>
                </c:pt>
                <c:pt idx="587">
                  <c:v>0.64270833333331501</c:v>
                </c:pt>
                <c:pt idx="588">
                  <c:v>0.64322916666664898</c:v>
                </c:pt>
                <c:pt idx="589">
                  <c:v>0.64374999999998195</c:v>
                </c:pt>
                <c:pt idx="590">
                  <c:v>0.64427083333331503</c:v>
                </c:pt>
                <c:pt idx="591">
                  <c:v>0.644791666666649</c:v>
                </c:pt>
                <c:pt idx="592">
                  <c:v>0.64531249999998197</c:v>
                </c:pt>
                <c:pt idx="593">
                  <c:v>0.64583333333331505</c:v>
                </c:pt>
                <c:pt idx="594">
                  <c:v>0.64635416666664902</c:v>
                </c:pt>
                <c:pt idx="595">
                  <c:v>0.64687499999998199</c:v>
                </c:pt>
                <c:pt idx="596">
                  <c:v>0.64739583333331496</c:v>
                </c:pt>
                <c:pt idx="597">
                  <c:v>0.64791666666664804</c:v>
                </c:pt>
                <c:pt idx="598">
                  <c:v>0.64843749999998201</c:v>
                </c:pt>
                <c:pt idx="599">
                  <c:v>0.64895833333331499</c:v>
                </c:pt>
                <c:pt idx="600">
                  <c:v>0.64947916666664796</c:v>
                </c:pt>
                <c:pt idx="601">
                  <c:v>0.64999999999998204</c:v>
                </c:pt>
                <c:pt idx="602">
                  <c:v>0.65052083333331501</c:v>
                </c:pt>
                <c:pt idx="603">
                  <c:v>0.65104166666664798</c:v>
                </c:pt>
                <c:pt idx="604">
                  <c:v>0.65156249999998195</c:v>
                </c:pt>
                <c:pt idx="605">
                  <c:v>0.65208333333331503</c:v>
                </c:pt>
                <c:pt idx="606">
                  <c:v>0.652604166666648</c:v>
                </c:pt>
                <c:pt idx="607">
                  <c:v>0.65312499999998097</c:v>
                </c:pt>
                <c:pt idx="608">
                  <c:v>0.65364583333331505</c:v>
                </c:pt>
                <c:pt idx="609">
                  <c:v>0.65416666666664802</c:v>
                </c:pt>
                <c:pt idx="610">
                  <c:v>0.65468749999998099</c:v>
                </c:pt>
                <c:pt idx="611">
                  <c:v>0.65520833333331496</c:v>
                </c:pt>
                <c:pt idx="612">
                  <c:v>0.65572916666664804</c:v>
                </c:pt>
                <c:pt idx="613">
                  <c:v>0.65624999999998102</c:v>
                </c:pt>
                <c:pt idx="614">
                  <c:v>0.65677083333331499</c:v>
                </c:pt>
                <c:pt idx="615">
                  <c:v>0.65729166666664796</c:v>
                </c:pt>
                <c:pt idx="616">
                  <c:v>0.65781249999998104</c:v>
                </c:pt>
                <c:pt idx="617">
                  <c:v>0.65833333333331501</c:v>
                </c:pt>
                <c:pt idx="618">
                  <c:v>0.65885416666664798</c:v>
                </c:pt>
                <c:pt idx="619">
                  <c:v>0.65937499999998095</c:v>
                </c:pt>
                <c:pt idx="620">
                  <c:v>0.65989583333331403</c:v>
                </c:pt>
                <c:pt idx="621">
                  <c:v>0.660416666666648</c:v>
                </c:pt>
                <c:pt idx="622">
                  <c:v>0.66093749999998097</c:v>
                </c:pt>
                <c:pt idx="623">
                  <c:v>0.66145833333331405</c:v>
                </c:pt>
                <c:pt idx="624">
                  <c:v>0.66197916666664802</c:v>
                </c:pt>
                <c:pt idx="625">
                  <c:v>0.66249999999998099</c:v>
                </c:pt>
                <c:pt idx="626">
                  <c:v>0.66302083333331396</c:v>
                </c:pt>
                <c:pt idx="627">
                  <c:v>0.66354166666664804</c:v>
                </c:pt>
                <c:pt idx="628">
                  <c:v>0.66406249999998102</c:v>
                </c:pt>
                <c:pt idx="629">
                  <c:v>0.66458333333331399</c:v>
                </c:pt>
                <c:pt idx="630">
                  <c:v>0.66510416666664696</c:v>
                </c:pt>
                <c:pt idx="631">
                  <c:v>0.66562499999998104</c:v>
                </c:pt>
                <c:pt idx="632">
                  <c:v>0.66614583333331401</c:v>
                </c:pt>
                <c:pt idx="633">
                  <c:v>0.66666666666664698</c:v>
                </c:pt>
                <c:pt idx="634">
                  <c:v>0.66718749999998095</c:v>
                </c:pt>
                <c:pt idx="635">
                  <c:v>0.66770833333331403</c:v>
                </c:pt>
                <c:pt idx="636">
                  <c:v>0.668229166666647</c:v>
                </c:pt>
                <c:pt idx="637">
                  <c:v>0.66874999999998097</c:v>
                </c:pt>
                <c:pt idx="638">
                  <c:v>0.66927083333331405</c:v>
                </c:pt>
                <c:pt idx="639">
                  <c:v>0.66979166666664702</c:v>
                </c:pt>
                <c:pt idx="640">
                  <c:v>0.67031249999998099</c:v>
                </c:pt>
              </c:numCache>
            </c:numRef>
          </c:xVal>
          <c:yVal>
            <c:numRef>
              <c:f>Sheet1!$E$8:$E$648</c:f>
              <c:numCache>
                <c:formatCode>General</c:formatCode>
                <c:ptCount val="641"/>
                <c:pt idx="0">
                  <c:v>6.2839999999999998</c:v>
                </c:pt>
                <c:pt idx="1">
                  <c:v>6.2839999999999998</c:v>
                </c:pt>
                <c:pt idx="2">
                  <c:v>6.2839999999999998</c:v>
                </c:pt>
                <c:pt idx="3">
                  <c:v>6.2869999999999999</c:v>
                </c:pt>
                <c:pt idx="4">
                  <c:v>6.2839999999999998</c:v>
                </c:pt>
                <c:pt idx="5">
                  <c:v>6.2859999999999996</c:v>
                </c:pt>
                <c:pt idx="6">
                  <c:v>6.2880000000000003</c:v>
                </c:pt>
                <c:pt idx="7">
                  <c:v>6.2859999999999996</c:v>
                </c:pt>
                <c:pt idx="8">
                  <c:v>6.2850000000000001</c:v>
                </c:pt>
                <c:pt idx="9">
                  <c:v>6.2839999999999998</c:v>
                </c:pt>
                <c:pt idx="10">
                  <c:v>6.2859999999999996</c:v>
                </c:pt>
                <c:pt idx="11">
                  <c:v>6.2869999999999999</c:v>
                </c:pt>
                <c:pt idx="12">
                  <c:v>6.2859999999999996</c:v>
                </c:pt>
                <c:pt idx="13">
                  <c:v>6.2859999999999996</c:v>
                </c:pt>
                <c:pt idx="14">
                  <c:v>6.2850000000000001</c:v>
                </c:pt>
                <c:pt idx="15">
                  <c:v>6.282</c:v>
                </c:pt>
                <c:pt idx="16">
                  <c:v>6.2809999999999997</c:v>
                </c:pt>
                <c:pt idx="17">
                  <c:v>6.28</c:v>
                </c:pt>
                <c:pt idx="18">
                  <c:v>6.28</c:v>
                </c:pt>
                <c:pt idx="19">
                  <c:v>6.28</c:v>
                </c:pt>
                <c:pt idx="20">
                  <c:v>6.2830000000000004</c:v>
                </c:pt>
                <c:pt idx="21">
                  <c:v>6.282</c:v>
                </c:pt>
                <c:pt idx="22">
                  <c:v>6.2839999999999998</c:v>
                </c:pt>
                <c:pt idx="23">
                  <c:v>6.2839999999999998</c:v>
                </c:pt>
                <c:pt idx="24">
                  <c:v>6.2830000000000004</c:v>
                </c:pt>
                <c:pt idx="25">
                  <c:v>6.2809999999999997</c:v>
                </c:pt>
                <c:pt idx="26">
                  <c:v>6.2809999999999997</c:v>
                </c:pt>
                <c:pt idx="27">
                  <c:v>6.2839999999999998</c:v>
                </c:pt>
                <c:pt idx="28">
                  <c:v>6.2830000000000004</c:v>
                </c:pt>
                <c:pt idx="29">
                  <c:v>6.2839999999999998</c:v>
                </c:pt>
                <c:pt idx="30">
                  <c:v>6.28</c:v>
                </c:pt>
                <c:pt idx="31">
                  <c:v>6.2809999999999997</c:v>
                </c:pt>
                <c:pt idx="32">
                  <c:v>6.28</c:v>
                </c:pt>
                <c:pt idx="33">
                  <c:v>6.2789999999999999</c:v>
                </c:pt>
                <c:pt idx="34">
                  <c:v>6.2789999999999999</c:v>
                </c:pt>
                <c:pt idx="35">
                  <c:v>6.2809999999999997</c:v>
                </c:pt>
                <c:pt idx="36">
                  <c:v>6.2779999999999996</c:v>
                </c:pt>
                <c:pt idx="37">
                  <c:v>6.2789999999999999</c:v>
                </c:pt>
                <c:pt idx="38">
                  <c:v>6.282</c:v>
                </c:pt>
                <c:pt idx="39">
                  <c:v>6.28</c:v>
                </c:pt>
                <c:pt idx="40">
                  <c:v>6.28</c:v>
                </c:pt>
                <c:pt idx="41">
                  <c:v>6.28</c:v>
                </c:pt>
                <c:pt idx="42">
                  <c:v>6.2789999999999999</c:v>
                </c:pt>
                <c:pt idx="43">
                  <c:v>6.28</c:v>
                </c:pt>
                <c:pt idx="44">
                  <c:v>6.2809999999999997</c:v>
                </c:pt>
                <c:pt idx="45">
                  <c:v>6.28</c:v>
                </c:pt>
                <c:pt idx="46">
                  <c:v>6.2839999999999998</c:v>
                </c:pt>
                <c:pt idx="47">
                  <c:v>6.282</c:v>
                </c:pt>
                <c:pt idx="48">
                  <c:v>6.28</c:v>
                </c:pt>
                <c:pt idx="49">
                  <c:v>6.282</c:v>
                </c:pt>
                <c:pt idx="50">
                  <c:v>6.282</c:v>
                </c:pt>
                <c:pt idx="51">
                  <c:v>6.282</c:v>
                </c:pt>
                <c:pt idx="52">
                  <c:v>6.2830000000000004</c:v>
                </c:pt>
                <c:pt idx="53">
                  <c:v>6.2830000000000004</c:v>
                </c:pt>
                <c:pt idx="54">
                  <c:v>6.2850000000000001</c:v>
                </c:pt>
                <c:pt idx="55">
                  <c:v>6.2850000000000001</c:v>
                </c:pt>
                <c:pt idx="56">
                  <c:v>6.2839999999999998</c:v>
                </c:pt>
                <c:pt idx="57">
                  <c:v>6.282</c:v>
                </c:pt>
                <c:pt idx="58">
                  <c:v>6.2839999999999998</c:v>
                </c:pt>
                <c:pt idx="59">
                  <c:v>6.2850000000000001</c:v>
                </c:pt>
                <c:pt idx="60">
                  <c:v>6.2859999999999996</c:v>
                </c:pt>
                <c:pt idx="61">
                  <c:v>6.2859999999999996</c:v>
                </c:pt>
                <c:pt idx="62">
                  <c:v>6.2839999999999998</c:v>
                </c:pt>
                <c:pt idx="63">
                  <c:v>6.2839999999999998</c:v>
                </c:pt>
                <c:pt idx="64">
                  <c:v>6.2839999999999998</c:v>
                </c:pt>
                <c:pt idx="65">
                  <c:v>6.2839999999999998</c:v>
                </c:pt>
                <c:pt idx="66">
                  <c:v>6.2869999999999999</c:v>
                </c:pt>
                <c:pt idx="67">
                  <c:v>6.2850000000000001</c:v>
                </c:pt>
                <c:pt idx="68">
                  <c:v>6.2869999999999999</c:v>
                </c:pt>
                <c:pt idx="69">
                  <c:v>6.2839999999999998</c:v>
                </c:pt>
                <c:pt idx="70">
                  <c:v>6.2850000000000001</c:v>
                </c:pt>
                <c:pt idx="71">
                  <c:v>6.2889999999999997</c:v>
                </c:pt>
                <c:pt idx="72">
                  <c:v>6.2880000000000003</c:v>
                </c:pt>
                <c:pt idx="73">
                  <c:v>6.2850000000000001</c:v>
                </c:pt>
                <c:pt idx="74">
                  <c:v>6.2859999999999996</c:v>
                </c:pt>
                <c:pt idx="75">
                  <c:v>6.2889999999999997</c:v>
                </c:pt>
                <c:pt idx="76">
                  <c:v>6.2889999999999997</c:v>
                </c:pt>
                <c:pt idx="77">
                  <c:v>6.2889999999999997</c:v>
                </c:pt>
                <c:pt idx="78">
                  <c:v>6.2889999999999997</c:v>
                </c:pt>
                <c:pt idx="79">
                  <c:v>6.2859999999999996</c:v>
                </c:pt>
                <c:pt idx="80">
                  <c:v>6.2869999999999999</c:v>
                </c:pt>
                <c:pt idx="81">
                  <c:v>6.2880000000000003</c:v>
                </c:pt>
                <c:pt idx="82">
                  <c:v>6.2889999999999997</c:v>
                </c:pt>
                <c:pt idx="83">
                  <c:v>6.2880000000000003</c:v>
                </c:pt>
                <c:pt idx="84">
                  <c:v>6.2889999999999997</c:v>
                </c:pt>
                <c:pt idx="85">
                  <c:v>6.2880000000000003</c:v>
                </c:pt>
                <c:pt idx="86">
                  <c:v>6.2889999999999997</c:v>
                </c:pt>
                <c:pt idx="87">
                  <c:v>6.2889999999999997</c:v>
                </c:pt>
                <c:pt idx="88">
                  <c:v>6.2889999999999997</c:v>
                </c:pt>
                <c:pt idx="89">
                  <c:v>6.2889999999999997</c:v>
                </c:pt>
                <c:pt idx="90">
                  <c:v>6.2889999999999997</c:v>
                </c:pt>
                <c:pt idx="91">
                  <c:v>6.2889999999999997</c:v>
                </c:pt>
                <c:pt idx="92">
                  <c:v>6.2889999999999997</c:v>
                </c:pt>
                <c:pt idx="93">
                  <c:v>6.2859999999999996</c:v>
                </c:pt>
                <c:pt idx="94">
                  <c:v>6.2880000000000003</c:v>
                </c:pt>
                <c:pt idx="95">
                  <c:v>6.2880000000000003</c:v>
                </c:pt>
                <c:pt idx="96">
                  <c:v>6.2889999999999997</c:v>
                </c:pt>
                <c:pt idx="97">
                  <c:v>6.2910000000000004</c:v>
                </c:pt>
                <c:pt idx="98">
                  <c:v>6.2910000000000004</c:v>
                </c:pt>
                <c:pt idx="99">
                  <c:v>6.2910000000000004</c:v>
                </c:pt>
                <c:pt idx="100">
                  <c:v>6.2919999999999998</c:v>
                </c:pt>
                <c:pt idx="101">
                  <c:v>6.2930000000000001</c:v>
                </c:pt>
                <c:pt idx="102">
                  <c:v>6.2939999999999996</c:v>
                </c:pt>
                <c:pt idx="103">
                  <c:v>6.2939999999999996</c:v>
                </c:pt>
                <c:pt idx="104">
                  <c:v>6.2930000000000001</c:v>
                </c:pt>
                <c:pt idx="105">
                  <c:v>6.2939999999999996</c:v>
                </c:pt>
                <c:pt idx="106">
                  <c:v>6.2910000000000004</c:v>
                </c:pt>
                <c:pt idx="107">
                  <c:v>6.2889999999999997</c:v>
                </c:pt>
                <c:pt idx="108">
                  <c:v>6.2939999999999996</c:v>
                </c:pt>
                <c:pt idx="109">
                  <c:v>6.2960000000000003</c:v>
                </c:pt>
                <c:pt idx="110">
                  <c:v>6.2939999999999996</c:v>
                </c:pt>
                <c:pt idx="111">
                  <c:v>6.2939999999999996</c:v>
                </c:pt>
                <c:pt idx="112">
                  <c:v>6.2949999999999999</c:v>
                </c:pt>
                <c:pt idx="113">
                  <c:v>6.2939999999999996</c:v>
                </c:pt>
                <c:pt idx="114">
                  <c:v>6.2949999999999999</c:v>
                </c:pt>
                <c:pt idx="115">
                  <c:v>6.2969999999999997</c:v>
                </c:pt>
                <c:pt idx="116">
                  <c:v>6.2960000000000003</c:v>
                </c:pt>
                <c:pt idx="117">
                  <c:v>6.2969999999999997</c:v>
                </c:pt>
                <c:pt idx="118">
                  <c:v>6.2969999999999997</c:v>
                </c:pt>
                <c:pt idx="119">
                  <c:v>6.2990000000000004</c:v>
                </c:pt>
                <c:pt idx="120">
                  <c:v>6.2990000000000004</c:v>
                </c:pt>
                <c:pt idx="121">
                  <c:v>6.2960000000000003</c:v>
                </c:pt>
                <c:pt idx="122">
                  <c:v>6.2969999999999997</c:v>
                </c:pt>
                <c:pt idx="123">
                  <c:v>6.298</c:v>
                </c:pt>
                <c:pt idx="124">
                  <c:v>6.2990000000000004</c:v>
                </c:pt>
                <c:pt idx="125">
                  <c:v>6.298</c:v>
                </c:pt>
                <c:pt idx="126">
                  <c:v>6.2990000000000004</c:v>
                </c:pt>
                <c:pt idx="127">
                  <c:v>6.2990000000000004</c:v>
                </c:pt>
                <c:pt idx="128">
                  <c:v>6.3010000000000002</c:v>
                </c:pt>
                <c:pt idx="129">
                  <c:v>6.2990000000000004</c:v>
                </c:pt>
                <c:pt idx="130">
                  <c:v>6.2990000000000004</c:v>
                </c:pt>
                <c:pt idx="131">
                  <c:v>6.3</c:v>
                </c:pt>
                <c:pt idx="132">
                  <c:v>6.2990000000000004</c:v>
                </c:pt>
                <c:pt idx="133">
                  <c:v>6.3019999999999996</c:v>
                </c:pt>
                <c:pt idx="134">
                  <c:v>6.3019999999999996</c:v>
                </c:pt>
                <c:pt idx="135">
                  <c:v>6.3010000000000002</c:v>
                </c:pt>
                <c:pt idx="136">
                  <c:v>6.3019999999999996</c:v>
                </c:pt>
                <c:pt idx="137">
                  <c:v>6.3019999999999996</c:v>
                </c:pt>
                <c:pt idx="138">
                  <c:v>6.3029999999999999</c:v>
                </c:pt>
                <c:pt idx="139">
                  <c:v>6.3029999999999999</c:v>
                </c:pt>
                <c:pt idx="140">
                  <c:v>6.3029999999999999</c:v>
                </c:pt>
                <c:pt idx="141">
                  <c:v>6.3040000000000003</c:v>
                </c:pt>
                <c:pt idx="142">
                  <c:v>6.3040000000000003</c:v>
                </c:pt>
                <c:pt idx="143">
                  <c:v>6.3049999999999997</c:v>
                </c:pt>
                <c:pt idx="144">
                  <c:v>6.3049999999999997</c:v>
                </c:pt>
                <c:pt idx="145">
                  <c:v>6.306</c:v>
                </c:pt>
                <c:pt idx="146">
                  <c:v>6.3079999999999998</c:v>
                </c:pt>
                <c:pt idx="147">
                  <c:v>6.3079999999999998</c:v>
                </c:pt>
                <c:pt idx="148">
                  <c:v>6.3079999999999998</c:v>
                </c:pt>
                <c:pt idx="149">
                  <c:v>6.306</c:v>
                </c:pt>
                <c:pt idx="150">
                  <c:v>6.3090000000000002</c:v>
                </c:pt>
                <c:pt idx="151">
                  <c:v>6.3090000000000002</c:v>
                </c:pt>
                <c:pt idx="152">
                  <c:v>6.3079999999999998</c:v>
                </c:pt>
                <c:pt idx="153">
                  <c:v>6.31</c:v>
                </c:pt>
                <c:pt idx="154">
                  <c:v>6.31</c:v>
                </c:pt>
                <c:pt idx="155">
                  <c:v>6.3109999999999999</c:v>
                </c:pt>
                <c:pt idx="156">
                  <c:v>6.3120000000000003</c:v>
                </c:pt>
                <c:pt idx="157">
                  <c:v>6.3140000000000001</c:v>
                </c:pt>
                <c:pt idx="158">
                  <c:v>6.3129999999999997</c:v>
                </c:pt>
                <c:pt idx="159">
                  <c:v>6.3120000000000003</c:v>
                </c:pt>
                <c:pt idx="160">
                  <c:v>6.3150000000000004</c:v>
                </c:pt>
                <c:pt idx="161">
                  <c:v>6.3159999999999998</c:v>
                </c:pt>
                <c:pt idx="162">
                  <c:v>6.3159999999999998</c:v>
                </c:pt>
                <c:pt idx="163">
                  <c:v>6.3170000000000002</c:v>
                </c:pt>
                <c:pt idx="164">
                  <c:v>6.32</c:v>
                </c:pt>
                <c:pt idx="165">
                  <c:v>6.3170000000000002</c:v>
                </c:pt>
                <c:pt idx="166">
                  <c:v>6.3170000000000002</c:v>
                </c:pt>
                <c:pt idx="167">
                  <c:v>6.32</c:v>
                </c:pt>
                <c:pt idx="168">
                  <c:v>6.32</c:v>
                </c:pt>
                <c:pt idx="169">
                  <c:v>6.32</c:v>
                </c:pt>
                <c:pt idx="170">
                  <c:v>6.32</c:v>
                </c:pt>
                <c:pt idx="171">
                  <c:v>6.32</c:v>
                </c:pt>
                <c:pt idx="172">
                  <c:v>6.319</c:v>
                </c:pt>
                <c:pt idx="173">
                  <c:v>6.3209999999999997</c:v>
                </c:pt>
                <c:pt idx="174">
                  <c:v>6.3209999999999997</c:v>
                </c:pt>
                <c:pt idx="175">
                  <c:v>6.32</c:v>
                </c:pt>
                <c:pt idx="176">
                  <c:v>6.3209999999999997</c:v>
                </c:pt>
                <c:pt idx="177">
                  <c:v>6.3230000000000004</c:v>
                </c:pt>
                <c:pt idx="178">
                  <c:v>6.32</c:v>
                </c:pt>
                <c:pt idx="179">
                  <c:v>6.3209999999999997</c:v>
                </c:pt>
                <c:pt idx="180">
                  <c:v>6.3220000000000001</c:v>
                </c:pt>
                <c:pt idx="181">
                  <c:v>6.3239999999999998</c:v>
                </c:pt>
                <c:pt idx="182">
                  <c:v>6.3230000000000004</c:v>
                </c:pt>
                <c:pt idx="183">
                  <c:v>6.3220000000000001</c:v>
                </c:pt>
                <c:pt idx="184">
                  <c:v>6.3239999999999998</c:v>
                </c:pt>
                <c:pt idx="185">
                  <c:v>6.3259999999999996</c:v>
                </c:pt>
                <c:pt idx="186">
                  <c:v>6.3239999999999998</c:v>
                </c:pt>
                <c:pt idx="187">
                  <c:v>6.3259999999999996</c:v>
                </c:pt>
                <c:pt idx="188">
                  <c:v>6.3259999999999996</c:v>
                </c:pt>
                <c:pt idx="189">
                  <c:v>6.327</c:v>
                </c:pt>
                <c:pt idx="190">
                  <c:v>6.3289999999999997</c:v>
                </c:pt>
                <c:pt idx="191">
                  <c:v>6.3310000000000004</c:v>
                </c:pt>
                <c:pt idx="192">
                  <c:v>6.33</c:v>
                </c:pt>
                <c:pt idx="193">
                  <c:v>6.3319999999999999</c:v>
                </c:pt>
                <c:pt idx="194">
                  <c:v>6.3319999999999999</c:v>
                </c:pt>
                <c:pt idx="195">
                  <c:v>6.3330000000000002</c:v>
                </c:pt>
                <c:pt idx="196">
                  <c:v>6.3339999999999996</c:v>
                </c:pt>
                <c:pt idx="197">
                  <c:v>6.3339999999999996</c:v>
                </c:pt>
                <c:pt idx="198">
                  <c:v>6.3360000000000003</c:v>
                </c:pt>
                <c:pt idx="199">
                  <c:v>6.3369999999999997</c:v>
                </c:pt>
                <c:pt idx="200">
                  <c:v>6.3369999999999997</c:v>
                </c:pt>
                <c:pt idx="201">
                  <c:v>6.34</c:v>
                </c:pt>
                <c:pt idx="202">
                  <c:v>6.34</c:v>
                </c:pt>
                <c:pt idx="203">
                  <c:v>6.3410000000000002</c:v>
                </c:pt>
                <c:pt idx="204">
                  <c:v>6.34</c:v>
                </c:pt>
                <c:pt idx="205">
                  <c:v>6.3410000000000002</c:v>
                </c:pt>
                <c:pt idx="206">
                  <c:v>6.3410000000000002</c:v>
                </c:pt>
                <c:pt idx="207">
                  <c:v>6.34</c:v>
                </c:pt>
                <c:pt idx="208">
                  <c:v>6.3419999999999996</c:v>
                </c:pt>
                <c:pt idx="209">
                  <c:v>6.3410000000000002</c:v>
                </c:pt>
                <c:pt idx="210">
                  <c:v>6.3419999999999996</c:v>
                </c:pt>
                <c:pt idx="211">
                  <c:v>6.3449999999999998</c:v>
                </c:pt>
                <c:pt idx="212">
                  <c:v>6.3460000000000001</c:v>
                </c:pt>
                <c:pt idx="213">
                  <c:v>6.3460000000000001</c:v>
                </c:pt>
                <c:pt idx="214">
                  <c:v>6.351</c:v>
                </c:pt>
                <c:pt idx="215">
                  <c:v>6.3529999999999998</c:v>
                </c:pt>
                <c:pt idx="216">
                  <c:v>6.3529999999999998</c:v>
                </c:pt>
                <c:pt idx="217">
                  <c:v>6.3520000000000003</c:v>
                </c:pt>
                <c:pt idx="218">
                  <c:v>6.3520000000000003</c:v>
                </c:pt>
                <c:pt idx="219">
                  <c:v>6.3529999999999998</c:v>
                </c:pt>
                <c:pt idx="220">
                  <c:v>6.3550000000000004</c:v>
                </c:pt>
                <c:pt idx="221">
                  <c:v>6.3550000000000004</c:v>
                </c:pt>
                <c:pt idx="222">
                  <c:v>6.3550000000000004</c:v>
                </c:pt>
                <c:pt idx="223">
                  <c:v>6.3550000000000004</c:v>
                </c:pt>
                <c:pt idx="224">
                  <c:v>6.3550000000000004</c:v>
                </c:pt>
                <c:pt idx="225">
                  <c:v>6.3559999999999999</c:v>
                </c:pt>
                <c:pt idx="226">
                  <c:v>6.3550000000000004</c:v>
                </c:pt>
                <c:pt idx="227">
                  <c:v>6.3570000000000002</c:v>
                </c:pt>
                <c:pt idx="228">
                  <c:v>6.3570000000000002</c:v>
                </c:pt>
                <c:pt idx="229">
                  <c:v>6.3559999999999999</c:v>
                </c:pt>
                <c:pt idx="230">
                  <c:v>6.3559999999999999</c:v>
                </c:pt>
                <c:pt idx="231">
                  <c:v>6.36</c:v>
                </c:pt>
                <c:pt idx="232">
                  <c:v>6.359</c:v>
                </c:pt>
                <c:pt idx="233">
                  <c:v>6.359</c:v>
                </c:pt>
                <c:pt idx="234">
                  <c:v>6.3630000000000004</c:v>
                </c:pt>
                <c:pt idx="235">
                  <c:v>6.3630000000000004</c:v>
                </c:pt>
                <c:pt idx="236">
                  <c:v>6.3630000000000004</c:v>
                </c:pt>
                <c:pt idx="237">
                  <c:v>6.3609999999999998</c:v>
                </c:pt>
                <c:pt idx="238">
                  <c:v>6.3630000000000004</c:v>
                </c:pt>
                <c:pt idx="239">
                  <c:v>6.3659999999999997</c:v>
                </c:pt>
                <c:pt idx="240">
                  <c:v>6.3659999999999997</c:v>
                </c:pt>
                <c:pt idx="241">
                  <c:v>6.37</c:v>
                </c:pt>
                <c:pt idx="242">
                  <c:v>6.3789999999999996</c:v>
                </c:pt>
                <c:pt idx="243">
                  <c:v>6.3780000000000001</c:v>
                </c:pt>
                <c:pt idx="244">
                  <c:v>6.3719999999999999</c:v>
                </c:pt>
                <c:pt idx="245">
                  <c:v>6.3769999999999998</c:v>
                </c:pt>
                <c:pt idx="246">
                  <c:v>6.3769999999999998</c:v>
                </c:pt>
                <c:pt idx="247">
                  <c:v>6.3849999999999998</c:v>
                </c:pt>
                <c:pt idx="248">
                  <c:v>6.3769999999999998</c:v>
                </c:pt>
                <c:pt idx="249">
                  <c:v>6.3819999999999997</c:v>
                </c:pt>
                <c:pt idx="250">
                  <c:v>6.3849999999999998</c:v>
                </c:pt>
                <c:pt idx="251">
                  <c:v>6.3839999999999995</c:v>
                </c:pt>
                <c:pt idx="252">
                  <c:v>6.39</c:v>
                </c:pt>
                <c:pt idx="253">
                  <c:v>6.3929999999999998</c:v>
                </c:pt>
                <c:pt idx="254">
                  <c:v>6.391</c:v>
                </c:pt>
                <c:pt idx="255">
                  <c:v>6.3869999999999996</c:v>
                </c:pt>
                <c:pt idx="256">
                  <c:v>6.3959999999999999</c:v>
                </c:pt>
                <c:pt idx="257">
                  <c:v>6.3959999999999999</c:v>
                </c:pt>
                <c:pt idx="258">
                  <c:v>6.4039999999999999</c:v>
                </c:pt>
                <c:pt idx="259">
                  <c:v>6.4029999999999996</c:v>
                </c:pt>
                <c:pt idx="260">
                  <c:v>6.4019999999999992</c:v>
                </c:pt>
                <c:pt idx="261">
                  <c:v>6.399</c:v>
                </c:pt>
                <c:pt idx="262">
                  <c:v>6.4109999999999996</c:v>
                </c:pt>
                <c:pt idx="263">
                  <c:v>6.4079999999999995</c:v>
                </c:pt>
                <c:pt idx="264">
                  <c:v>6.4079999999999995</c:v>
                </c:pt>
                <c:pt idx="265">
                  <c:v>6.4119999999999999</c:v>
                </c:pt>
                <c:pt idx="266">
                  <c:v>6.4139999999999997</c:v>
                </c:pt>
                <c:pt idx="267">
                  <c:v>6.4159999999999995</c:v>
                </c:pt>
                <c:pt idx="268">
                  <c:v>6.4259999999999993</c:v>
                </c:pt>
                <c:pt idx="269">
                  <c:v>6.4279999999999999</c:v>
                </c:pt>
                <c:pt idx="270">
                  <c:v>6.4319999999999995</c:v>
                </c:pt>
                <c:pt idx="271">
                  <c:v>6.423</c:v>
                </c:pt>
                <c:pt idx="272">
                  <c:v>6.4339999999999993</c:v>
                </c:pt>
                <c:pt idx="273">
                  <c:v>6.4329999999999998</c:v>
                </c:pt>
                <c:pt idx="274">
                  <c:v>6.4329999999999998</c:v>
                </c:pt>
                <c:pt idx="275">
                  <c:v>6.4390000000000001</c:v>
                </c:pt>
                <c:pt idx="276">
                  <c:v>6.4449999999999994</c:v>
                </c:pt>
                <c:pt idx="277">
                  <c:v>6.4429999999999996</c:v>
                </c:pt>
                <c:pt idx="278">
                  <c:v>6.4470000000000001</c:v>
                </c:pt>
                <c:pt idx="279">
                  <c:v>6.4489999999999998</c:v>
                </c:pt>
                <c:pt idx="280">
                  <c:v>6.4459999999999997</c:v>
                </c:pt>
                <c:pt idx="281">
                  <c:v>6.4479999999999995</c:v>
                </c:pt>
                <c:pt idx="282">
                  <c:v>6.4499999999999993</c:v>
                </c:pt>
                <c:pt idx="283">
                  <c:v>6.4559999999999995</c:v>
                </c:pt>
                <c:pt idx="284">
                  <c:v>6.4589999999999996</c:v>
                </c:pt>
                <c:pt idx="285">
                  <c:v>6.4589999999999996</c:v>
                </c:pt>
                <c:pt idx="286">
                  <c:v>6.4649999999999999</c:v>
                </c:pt>
                <c:pt idx="287">
                  <c:v>6.4659999999999993</c:v>
                </c:pt>
                <c:pt idx="288">
                  <c:v>6.4669999999999996</c:v>
                </c:pt>
                <c:pt idx="289">
                  <c:v>6.468</c:v>
                </c:pt>
                <c:pt idx="290">
                  <c:v>6.476</c:v>
                </c:pt>
                <c:pt idx="291">
                  <c:v>6.4829999999999997</c:v>
                </c:pt>
                <c:pt idx="292">
                  <c:v>6.4849999999999994</c:v>
                </c:pt>
                <c:pt idx="293">
                  <c:v>6.4809999999999999</c:v>
                </c:pt>
                <c:pt idx="294">
                  <c:v>6.4870000000000001</c:v>
                </c:pt>
                <c:pt idx="295">
                  <c:v>6.4819999999999993</c:v>
                </c:pt>
                <c:pt idx="296">
                  <c:v>6.4790000000000001</c:v>
                </c:pt>
                <c:pt idx="297">
                  <c:v>6.4769999999999994</c:v>
                </c:pt>
                <c:pt idx="298">
                  <c:v>6.4879999999999995</c:v>
                </c:pt>
                <c:pt idx="299">
                  <c:v>6.4859999999999998</c:v>
                </c:pt>
                <c:pt idx="300">
                  <c:v>6.4859999999999998</c:v>
                </c:pt>
                <c:pt idx="301">
                  <c:v>6.4899999999999993</c:v>
                </c:pt>
                <c:pt idx="302">
                  <c:v>6.4889999999999999</c:v>
                </c:pt>
                <c:pt idx="303">
                  <c:v>6.4899999999999993</c:v>
                </c:pt>
                <c:pt idx="304">
                  <c:v>6.4879999999999995</c:v>
                </c:pt>
                <c:pt idx="305">
                  <c:v>6.4950000000000001</c:v>
                </c:pt>
                <c:pt idx="306">
                  <c:v>6.5009999999999994</c:v>
                </c:pt>
                <c:pt idx="307">
                  <c:v>6.4959999999999996</c:v>
                </c:pt>
                <c:pt idx="308">
                  <c:v>6.5009999999999994</c:v>
                </c:pt>
                <c:pt idx="309">
                  <c:v>6.5030000000000001</c:v>
                </c:pt>
                <c:pt idx="310">
                  <c:v>6.5039999999999996</c:v>
                </c:pt>
                <c:pt idx="311">
                  <c:v>6.5049999999999999</c:v>
                </c:pt>
                <c:pt idx="312">
                  <c:v>6.5110000000000001</c:v>
                </c:pt>
                <c:pt idx="313">
                  <c:v>6.5129999999999999</c:v>
                </c:pt>
                <c:pt idx="314">
                  <c:v>6.5059999999999993</c:v>
                </c:pt>
                <c:pt idx="315">
                  <c:v>6.5169999999999995</c:v>
                </c:pt>
                <c:pt idx="316">
                  <c:v>6.5169999999999995</c:v>
                </c:pt>
                <c:pt idx="317">
                  <c:v>6.5169999999999995</c:v>
                </c:pt>
                <c:pt idx="318">
                  <c:v>6.5129999999999999</c:v>
                </c:pt>
                <c:pt idx="319">
                  <c:v>6.5179999999999998</c:v>
                </c:pt>
                <c:pt idx="320">
                  <c:v>6.5179999999999998</c:v>
                </c:pt>
                <c:pt idx="321">
                  <c:v>6.5149999999999997</c:v>
                </c:pt>
                <c:pt idx="322">
                  <c:v>6.5169999999999995</c:v>
                </c:pt>
                <c:pt idx="323">
                  <c:v>6.5299999999999994</c:v>
                </c:pt>
                <c:pt idx="324">
                  <c:v>6.5329999999999995</c:v>
                </c:pt>
                <c:pt idx="325">
                  <c:v>6.5349999999999993</c:v>
                </c:pt>
                <c:pt idx="326">
                  <c:v>6.5419999999999998</c:v>
                </c:pt>
                <c:pt idx="327">
                  <c:v>6.5369999999999999</c:v>
                </c:pt>
                <c:pt idx="328">
                  <c:v>6.5449999999999999</c:v>
                </c:pt>
                <c:pt idx="329">
                  <c:v>6.5429999999999993</c:v>
                </c:pt>
                <c:pt idx="330">
                  <c:v>6.5359999999999996</c:v>
                </c:pt>
                <c:pt idx="331">
                  <c:v>6.5429999999999993</c:v>
                </c:pt>
                <c:pt idx="332">
                  <c:v>6.548</c:v>
                </c:pt>
                <c:pt idx="333">
                  <c:v>6.5419999999999998</c:v>
                </c:pt>
                <c:pt idx="334">
                  <c:v>6.5529999999999999</c:v>
                </c:pt>
                <c:pt idx="335">
                  <c:v>6.556</c:v>
                </c:pt>
                <c:pt idx="336">
                  <c:v>6.5539999999999994</c:v>
                </c:pt>
                <c:pt idx="337">
                  <c:v>6.5459999999999994</c:v>
                </c:pt>
                <c:pt idx="338">
                  <c:v>6.5569999999999995</c:v>
                </c:pt>
                <c:pt idx="339">
                  <c:v>6.5649999999999995</c:v>
                </c:pt>
                <c:pt idx="340">
                  <c:v>6.5659999999999998</c:v>
                </c:pt>
                <c:pt idx="341">
                  <c:v>6.5569999999999995</c:v>
                </c:pt>
                <c:pt idx="342">
                  <c:v>6.5579999999999998</c:v>
                </c:pt>
                <c:pt idx="343">
                  <c:v>6.5640000000000001</c:v>
                </c:pt>
                <c:pt idx="344">
                  <c:v>6.5569999999999995</c:v>
                </c:pt>
                <c:pt idx="345">
                  <c:v>6.5739999999999998</c:v>
                </c:pt>
                <c:pt idx="346">
                  <c:v>6.5789999999999997</c:v>
                </c:pt>
                <c:pt idx="347">
                  <c:v>6.5649999999999995</c:v>
                </c:pt>
                <c:pt idx="348">
                  <c:v>6.5640000000000001</c:v>
                </c:pt>
                <c:pt idx="349">
                  <c:v>6.5729999999999995</c:v>
                </c:pt>
                <c:pt idx="350">
                  <c:v>6.5759999999999996</c:v>
                </c:pt>
                <c:pt idx="351">
                  <c:v>6.5759999999999996</c:v>
                </c:pt>
                <c:pt idx="352">
                  <c:v>6.5819999999999999</c:v>
                </c:pt>
                <c:pt idx="353">
                  <c:v>6.5699999999999994</c:v>
                </c:pt>
                <c:pt idx="354">
                  <c:v>6.5839999999999996</c:v>
                </c:pt>
                <c:pt idx="355">
                  <c:v>6.5720000000000001</c:v>
                </c:pt>
                <c:pt idx="356">
                  <c:v>6.5909999999999993</c:v>
                </c:pt>
                <c:pt idx="357">
                  <c:v>6.5749999999999993</c:v>
                </c:pt>
                <c:pt idx="358">
                  <c:v>6.5819999999999999</c:v>
                </c:pt>
                <c:pt idx="359">
                  <c:v>6.5859999999999994</c:v>
                </c:pt>
                <c:pt idx="360">
                  <c:v>6.5759999999999996</c:v>
                </c:pt>
                <c:pt idx="361">
                  <c:v>6.58</c:v>
                </c:pt>
                <c:pt idx="362">
                  <c:v>6.5889999999999995</c:v>
                </c:pt>
                <c:pt idx="363">
                  <c:v>6.5969999999999995</c:v>
                </c:pt>
                <c:pt idx="364">
                  <c:v>6.5880000000000001</c:v>
                </c:pt>
                <c:pt idx="365">
                  <c:v>6.5839999999999996</c:v>
                </c:pt>
                <c:pt idx="366">
                  <c:v>6.5909999999999993</c:v>
                </c:pt>
                <c:pt idx="367">
                  <c:v>6.5939999999999994</c:v>
                </c:pt>
                <c:pt idx="368">
                  <c:v>6.5859999999999994</c:v>
                </c:pt>
                <c:pt idx="369">
                  <c:v>6.5859999999999994</c:v>
                </c:pt>
                <c:pt idx="370">
                  <c:v>6.593</c:v>
                </c:pt>
                <c:pt idx="371">
                  <c:v>6.585</c:v>
                </c:pt>
                <c:pt idx="372">
                  <c:v>6.5809999999999995</c:v>
                </c:pt>
                <c:pt idx="373">
                  <c:v>6.5919999999999996</c:v>
                </c:pt>
                <c:pt idx="374">
                  <c:v>6.5979999999999999</c:v>
                </c:pt>
                <c:pt idx="375">
                  <c:v>6.593</c:v>
                </c:pt>
                <c:pt idx="376">
                  <c:v>6.601</c:v>
                </c:pt>
                <c:pt idx="377">
                  <c:v>6.5960000000000001</c:v>
                </c:pt>
                <c:pt idx="378">
                  <c:v>6.601</c:v>
                </c:pt>
                <c:pt idx="379">
                  <c:v>6.5979999999999999</c:v>
                </c:pt>
                <c:pt idx="380">
                  <c:v>6.6109999999999998</c:v>
                </c:pt>
                <c:pt idx="381">
                  <c:v>6.6159999999999997</c:v>
                </c:pt>
                <c:pt idx="382">
                  <c:v>6.6079999999999997</c:v>
                </c:pt>
                <c:pt idx="383">
                  <c:v>6.6040000000000001</c:v>
                </c:pt>
                <c:pt idx="384">
                  <c:v>6.6049999999999995</c:v>
                </c:pt>
                <c:pt idx="385">
                  <c:v>6.6209999999999996</c:v>
                </c:pt>
                <c:pt idx="386">
                  <c:v>6.6159999999999997</c:v>
                </c:pt>
                <c:pt idx="387">
                  <c:v>6.6149999999999993</c:v>
                </c:pt>
                <c:pt idx="388">
                  <c:v>6.6179999999999994</c:v>
                </c:pt>
                <c:pt idx="389">
                  <c:v>6.6149999999999993</c:v>
                </c:pt>
                <c:pt idx="390">
                  <c:v>6.6120000000000001</c:v>
                </c:pt>
                <c:pt idx="391">
                  <c:v>6.6159999999999997</c:v>
                </c:pt>
                <c:pt idx="392">
                  <c:v>6.6209999999999996</c:v>
                </c:pt>
                <c:pt idx="393">
                  <c:v>6.63</c:v>
                </c:pt>
                <c:pt idx="394">
                  <c:v>6.6209999999999996</c:v>
                </c:pt>
                <c:pt idx="395">
                  <c:v>6.6269999999999998</c:v>
                </c:pt>
                <c:pt idx="396">
                  <c:v>6.6239999999999997</c:v>
                </c:pt>
                <c:pt idx="397">
                  <c:v>6.64</c:v>
                </c:pt>
                <c:pt idx="398">
                  <c:v>6.6309999999999993</c:v>
                </c:pt>
                <c:pt idx="399">
                  <c:v>6.6389999999999993</c:v>
                </c:pt>
                <c:pt idx="400">
                  <c:v>6.64</c:v>
                </c:pt>
                <c:pt idx="401">
                  <c:v>6.6309999999999993</c:v>
                </c:pt>
                <c:pt idx="402">
                  <c:v>6.6259999999999994</c:v>
                </c:pt>
                <c:pt idx="403">
                  <c:v>6.6389999999999993</c:v>
                </c:pt>
                <c:pt idx="404">
                  <c:v>6.6369999999999996</c:v>
                </c:pt>
                <c:pt idx="405">
                  <c:v>6.6360000000000001</c:v>
                </c:pt>
                <c:pt idx="406">
                  <c:v>6.6469999999999994</c:v>
                </c:pt>
                <c:pt idx="407">
                  <c:v>6.6509999999999998</c:v>
                </c:pt>
                <c:pt idx="408">
                  <c:v>6.6419999999999995</c:v>
                </c:pt>
                <c:pt idx="409">
                  <c:v>6.6419999999999995</c:v>
                </c:pt>
                <c:pt idx="410">
                  <c:v>6.6549999999999994</c:v>
                </c:pt>
                <c:pt idx="411">
                  <c:v>6.6440000000000001</c:v>
                </c:pt>
                <c:pt idx="412">
                  <c:v>6.6429999999999998</c:v>
                </c:pt>
                <c:pt idx="413">
                  <c:v>6.6579999999999995</c:v>
                </c:pt>
                <c:pt idx="414">
                  <c:v>6.6479999999999997</c:v>
                </c:pt>
                <c:pt idx="415">
                  <c:v>6.6559999999999997</c:v>
                </c:pt>
                <c:pt idx="416">
                  <c:v>6.6499999999999995</c:v>
                </c:pt>
                <c:pt idx="417">
                  <c:v>6.6539999999999999</c:v>
                </c:pt>
                <c:pt idx="418">
                  <c:v>6.6499999999999995</c:v>
                </c:pt>
                <c:pt idx="419">
                  <c:v>6.6539999999999999</c:v>
                </c:pt>
                <c:pt idx="420">
                  <c:v>6.6619999999999999</c:v>
                </c:pt>
                <c:pt idx="421">
                  <c:v>6.657</c:v>
                </c:pt>
                <c:pt idx="422">
                  <c:v>6.673</c:v>
                </c:pt>
                <c:pt idx="423">
                  <c:v>6.6589999999999998</c:v>
                </c:pt>
                <c:pt idx="424">
                  <c:v>6.6639999999999997</c:v>
                </c:pt>
                <c:pt idx="425">
                  <c:v>6.6679999999999993</c:v>
                </c:pt>
                <c:pt idx="426">
                  <c:v>6.6639999999999997</c:v>
                </c:pt>
                <c:pt idx="427">
                  <c:v>6.6769999999999996</c:v>
                </c:pt>
                <c:pt idx="428">
                  <c:v>6.6669999999999998</c:v>
                </c:pt>
                <c:pt idx="429">
                  <c:v>6.6629999999999994</c:v>
                </c:pt>
                <c:pt idx="430">
                  <c:v>6.6779999999999999</c:v>
                </c:pt>
                <c:pt idx="431">
                  <c:v>6.67</c:v>
                </c:pt>
                <c:pt idx="432">
                  <c:v>6.6689999999999996</c:v>
                </c:pt>
                <c:pt idx="433">
                  <c:v>6.6609999999999996</c:v>
                </c:pt>
                <c:pt idx="434">
                  <c:v>6.6629999999999994</c:v>
                </c:pt>
                <c:pt idx="435">
                  <c:v>6.6769999999999996</c:v>
                </c:pt>
                <c:pt idx="436">
                  <c:v>6.6679999999999993</c:v>
                </c:pt>
                <c:pt idx="437">
                  <c:v>6.6749999999999998</c:v>
                </c:pt>
                <c:pt idx="438">
                  <c:v>6.68</c:v>
                </c:pt>
                <c:pt idx="439">
                  <c:v>6.6979999999999995</c:v>
                </c:pt>
                <c:pt idx="440">
                  <c:v>6.6879999999999997</c:v>
                </c:pt>
                <c:pt idx="441">
                  <c:v>6.6909999999999998</c:v>
                </c:pt>
                <c:pt idx="442">
                  <c:v>6.6949999999999994</c:v>
                </c:pt>
                <c:pt idx="443">
                  <c:v>6.7039999999999997</c:v>
                </c:pt>
                <c:pt idx="444">
                  <c:v>6.7039999999999997</c:v>
                </c:pt>
                <c:pt idx="445">
                  <c:v>6.694</c:v>
                </c:pt>
                <c:pt idx="446">
                  <c:v>6.6979999999999995</c:v>
                </c:pt>
                <c:pt idx="447">
                  <c:v>6.6890000000000001</c:v>
                </c:pt>
                <c:pt idx="448">
                  <c:v>6.6909999999999998</c:v>
                </c:pt>
                <c:pt idx="449">
                  <c:v>6.6890000000000001</c:v>
                </c:pt>
                <c:pt idx="450">
                  <c:v>6.702</c:v>
                </c:pt>
                <c:pt idx="451">
                  <c:v>6.6959999999999997</c:v>
                </c:pt>
                <c:pt idx="452">
                  <c:v>6.6959999999999997</c:v>
                </c:pt>
                <c:pt idx="453">
                  <c:v>6.6979999999999995</c:v>
                </c:pt>
                <c:pt idx="454">
                  <c:v>6.702</c:v>
                </c:pt>
                <c:pt idx="455">
                  <c:v>6.7039999999999997</c:v>
                </c:pt>
                <c:pt idx="456">
                  <c:v>6.6989999999999998</c:v>
                </c:pt>
                <c:pt idx="457">
                  <c:v>6.7059999999999995</c:v>
                </c:pt>
                <c:pt idx="458">
                  <c:v>6.7089999999999996</c:v>
                </c:pt>
                <c:pt idx="459">
                  <c:v>6.7089999999999996</c:v>
                </c:pt>
                <c:pt idx="460">
                  <c:v>6.7189999999999994</c:v>
                </c:pt>
                <c:pt idx="461">
                  <c:v>6.71</c:v>
                </c:pt>
                <c:pt idx="462">
                  <c:v>6.6989999999999998</c:v>
                </c:pt>
                <c:pt idx="463">
                  <c:v>6.7059999999999995</c:v>
                </c:pt>
                <c:pt idx="464">
                  <c:v>6.71</c:v>
                </c:pt>
                <c:pt idx="465">
                  <c:v>6.7169999999999996</c:v>
                </c:pt>
                <c:pt idx="466">
                  <c:v>6.7189999999999994</c:v>
                </c:pt>
                <c:pt idx="467">
                  <c:v>6.7149999999999999</c:v>
                </c:pt>
                <c:pt idx="468">
                  <c:v>6.72</c:v>
                </c:pt>
                <c:pt idx="469">
                  <c:v>6.718</c:v>
                </c:pt>
                <c:pt idx="470">
                  <c:v>6.7130000000000001</c:v>
                </c:pt>
                <c:pt idx="471">
                  <c:v>6.7159999999999993</c:v>
                </c:pt>
                <c:pt idx="472">
                  <c:v>6.7160000000000002</c:v>
                </c:pt>
                <c:pt idx="473">
                  <c:v>6.7120000000000006</c:v>
                </c:pt>
                <c:pt idx="474">
                  <c:v>6.7180000000000009</c:v>
                </c:pt>
                <c:pt idx="475">
                  <c:v>6.7150000000000007</c:v>
                </c:pt>
                <c:pt idx="476">
                  <c:v>6.7150000000000007</c:v>
                </c:pt>
                <c:pt idx="477">
                  <c:v>6.7180000000000009</c:v>
                </c:pt>
                <c:pt idx="478">
                  <c:v>6.7169999999999996</c:v>
                </c:pt>
                <c:pt idx="479">
                  <c:v>6.7190000000000003</c:v>
                </c:pt>
                <c:pt idx="480">
                  <c:v>6.7160000000000002</c:v>
                </c:pt>
                <c:pt idx="481">
                  <c:v>6.7169999999999996</c:v>
                </c:pt>
                <c:pt idx="482">
                  <c:v>6.7139999999999995</c:v>
                </c:pt>
                <c:pt idx="483">
                  <c:v>6.7150000000000007</c:v>
                </c:pt>
                <c:pt idx="484">
                  <c:v>6.72</c:v>
                </c:pt>
                <c:pt idx="485">
                  <c:v>6.7160000000000002</c:v>
                </c:pt>
                <c:pt idx="486">
                  <c:v>6.721000000000001</c:v>
                </c:pt>
                <c:pt idx="487">
                  <c:v>6.7220000000000004</c:v>
                </c:pt>
                <c:pt idx="488">
                  <c:v>6.7280000000000006</c:v>
                </c:pt>
                <c:pt idx="489">
                  <c:v>6.726</c:v>
                </c:pt>
                <c:pt idx="490">
                  <c:v>6.7220000000000004</c:v>
                </c:pt>
                <c:pt idx="491">
                  <c:v>6.7239999999999993</c:v>
                </c:pt>
                <c:pt idx="492">
                  <c:v>6.7269999999999994</c:v>
                </c:pt>
                <c:pt idx="493">
                  <c:v>6.7229999999999999</c:v>
                </c:pt>
                <c:pt idx="494">
                  <c:v>6.7229999999999999</c:v>
                </c:pt>
                <c:pt idx="495">
                  <c:v>6.726</c:v>
                </c:pt>
                <c:pt idx="496">
                  <c:v>6.7229999999999999</c:v>
                </c:pt>
                <c:pt idx="497">
                  <c:v>6.726</c:v>
                </c:pt>
                <c:pt idx="498">
                  <c:v>6.7220000000000004</c:v>
                </c:pt>
                <c:pt idx="499">
                  <c:v>6.7269999999999994</c:v>
                </c:pt>
                <c:pt idx="500">
                  <c:v>6.7239999999999993</c:v>
                </c:pt>
                <c:pt idx="501">
                  <c:v>6.7229999999999999</c:v>
                </c:pt>
                <c:pt idx="502">
                  <c:v>6.726</c:v>
                </c:pt>
                <c:pt idx="503">
                  <c:v>6.7239999999999993</c:v>
                </c:pt>
                <c:pt idx="504">
                  <c:v>6.7239999999999993</c:v>
                </c:pt>
                <c:pt idx="505">
                  <c:v>6.7250000000000005</c:v>
                </c:pt>
                <c:pt idx="506">
                  <c:v>6.7220000000000004</c:v>
                </c:pt>
                <c:pt idx="507">
                  <c:v>6.7229999999999999</c:v>
                </c:pt>
                <c:pt idx="508">
                  <c:v>6.7250000000000005</c:v>
                </c:pt>
                <c:pt idx="509">
                  <c:v>6.7290000000000001</c:v>
                </c:pt>
                <c:pt idx="510">
                  <c:v>6.7269999999999994</c:v>
                </c:pt>
                <c:pt idx="511">
                  <c:v>6.726</c:v>
                </c:pt>
                <c:pt idx="512">
                  <c:v>6.7290000000000001</c:v>
                </c:pt>
                <c:pt idx="513">
                  <c:v>6.7290000000000001</c:v>
                </c:pt>
                <c:pt idx="514">
                  <c:v>6.7250000000000005</c:v>
                </c:pt>
                <c:pt idx="515">
                  <c:v>6.726</c:v>
                </c:pt>
                <c:pt idx="516">
                  <c:v>6.7280000000000006</c:v>
                </c:pt>
                <c:pt idx="517">
                  <c:v>6.726</c:v>
                </c:pt>
                <c:pt idx="518">
                  <c:v>6.7269999999999994</c:v>
                </c:pt>
                <c:pt idx="519">
                  <c:v>6.7280000000000006</c:v>
                </c:pt>
                <c:pt idx="520">
                  <c:v>6.726</c:v>
                </c:pt>
                <c:pt idx="521">
                  <c:v>6.7320000000000002</c:v>
                </c:pt>
                <c:pt idx="522">
                  <c:v>6.737000000000001</c:v>
                </c:pt>
                <c:pt idx="523">
                  <c:v>6.7290000000000001</c:v>
                </c:pt>
                <c:pt idx="524">
                  <c:v>6.7299999999999995</c:v>
                </c:pt>
                <c:pt idx="525">
                  <c:v>6.7269999999999994</c:v>
                </c:pt>
                <c:pt idx="526">
                  <c:v>6.7290000000000001</c:v>
                </c:pt>
                <c:pt idx="527">
                  <c:v>6.7320000000000002</c:v>
                </c:pt>
                <c:pt idx="528">
                  <c:v>6.7299999999999995</c:v>
                </c:pt>
                <c:pt idx="529">
                  <c:v>6.7320000000000002</c:v>
                </c:pt>
                <c:pt idx="530">
                  <c:v>6.7340000000000009</c:v>
                </c:pt>
                <c:pt idx="531">
                  <c:v>6.7320000000000002</c:v>
                </c:pt>
                <c:pt idx="532">
                  <c:v>6.7320000000000002</c:v>
                </c:pt>
                <c:pt idx="533">
                  <c:v>6.7310000000000008</c:v>
                </c:pt>
                <c:pt idx="534">
                  <c:v>6.7320000000000002</c:v>
                </c:pt>
                <c:pt idx="535">
                  <c:v>6.7290000000000001</c:v>
                </c:pt>
                <c:pt idx="536">
                  <c:v>6.7320000000000002</c:v>
                </c:pt>
                <c:pt idx="537">
                  <c:v>6.7320000000000002</c:v>
                </c:pt>
                <c:pt idx="538">
                  <c:v>6.7320000000000002</c:v>
                </c:pt>
                <c:pt idx="539">
                  <c:v>6.7350000000000003</c:v>
                </c:pt>
                <c:pt idx="540">
                  <c:v>6.7380000000000004</c:v>
                </c:pt>
                <c:pt idx="541">
                  <c:v>6.7359999999999998</c:v>
                </c:pt>
                <c:pt idx="542">
                  <c:v>6.7359999999999998</c:v>
                </c:pt>
                <c:pt idx="543">
                  <c:v>6.7340000000000009</c:v>
                </c:pt>
                <c:pt idx="544">
                  <c:v>6.7340000000000009</c:v>
                </c:pt>
                <c:pt idx="545">
                  <c:v>6.7320000000000002</c:v>
                </c:pt>
                <c:pt idx="546">
                  <c:v>6.7359999999999998</c:v>
                </c:pt>
                <c:pt idx="547">
                  <c:v>6.7359999999999998</c:v>
                </c:pt>
                <c:pt idx="548">
                  <c:v>6.7380000000000004</c:v>
                </c:pt>
                <c:pt idx="549">
                  <c:v>6.737000000000001</c:v>
                </c:pt>
                <c:pt idx="550">
                  <c:v>6.737000000000001</c:v>
                </c:pt>
                <c:pt idx="551">
                  <c:v>6.7350000000000003</c:v>
                </c:pt>
                <c:pt idx="552">
                  <c:v>6.7359999999999998</c:v>
                </c:pt>
                <c:pt idx="553">
                  <c:v>6.7380000000000004</c:v>
                </c:pt>
                <c:pt idx="554">
                  <c:v>6.7399999999999993</c:v>
                </c:pt>
                <c:pt idx="555">
                  <c:v>6.7340000000000009</c:v>
                </c:pt>
                <c:pt idx="556">
                  <c:v>6.7410000000000005</c:v>
                </c:pt>
                <c:pt idx="557">
                  <c:v>6.7350000000000003</c:v>
                </c:pt>
                <c:pt idx="558">
                  <c:v>6.7380000000000004</c:v>
                </c:pt>
                <c:pt idx="559">
                  <c:v>6.737000000000001</c:v>
                </c:pt>
                <c:pt idx="560">
                  <c:v>6.7389999999999999</c:v>
                </c:pt>
                <c:pt idx="561">
                  <c:v>6.7340000000000009</c:v>
                </c:pt>
                <c:pt idx="562">
                  <c:v>6.7380000000000004</c:v>
                </c:pt>
                <c:pt idx="563">
                  <c:v>6.7410000000000005</c:v>
                </c:pt>
                <c:pt idx="564">
                  <c:v>6.7410000000000005</c:v>
                </c:pt>
                <c:pt idx="565">
                  <c:v>6.7410000000000005</c:v>
                </c:pt>
                <c:pt idx="566">
                  <c:v>6.7450000000000001</c:v>
                </c:pt>
                <c:pt idx="567">
                  <c:v>6.7429999999999994</c:v>
                </c:pt>
                <c:pt idx="568">
                  <c:v>6.742</c:v>
                </c:pt>
                <c:pt idx="569">
                  <c:v>6.7480000000000002</c:v>
                </c:pt>
                <c:pt idx="570">
                  <c:v>6.7399999999999993</c:v>
                </c:pt>
                <c:pt idx="571">
                  <c:v>6.7399999999999993</c:v>
                </c:pt>
                <c:pt idx="572">
                  <c:v>6.742</c:v>
                </c:pt>
                <c:pt idx="573">
                  <c:v>6.7450000000000001</c:v>
                </c:pt>
                <c:pt idx="574">
                  <c:v>6.7440000000000007</c:v>
                </c:pt>
                <c:pt idx="575">
                  <c:v>6.7480000000000002</c:v>
                </c:pt>
                <c:pt idx="576">
                  <c:v>6.7459999999999996</c:v>
                </c:pt>
                <c:pt idx="577">
                  <c:v>6.742</c:v>
                </c:pt>
                <c:pt idx="578">
                  <c:v>6.7480000000000002</c:v>
                </c:pt>
                <c:pt idx="579">
                  <c:v>6.7519999999999998</c:v>
                </c:pt>
                <c:pt idx="580">
                  <c:v>6.7500000000000009</c:v>
                </c:pt>
                <c:pt idx="581">
                  <c:v>6.7570000000000006</c:v>
                </c:pt>
                <c:pt idx="582">
                  <c:v>6.7480000000000002</c:v>
                </c:pt>
                <c:pt idx="583">
                  <c:v>6.7540000000000004</c:v>
                </c:pt>
                <c:pt idx="584">
                  <c:v>6.753000000000001</c:v>
                </c:pt>
                <c:pt idx="585">
                  <c:v>6.753000000000001</c:v>
                </c:pt>
                <c:pt idx="586">
                  <c:v>6.7519999999999998</c:v>
                </c:pt>
                <c:pt idx="587">
                  <c:v>6.753000000000001</c:v>
                </c:pt>
                <c:pt idx="588">
                  <c:v>6.7489999999999997</c:v>
                </c:pt>
                <c:pt idx="589">
                  <c:v>6.753000000000001</c:v>
                </c:pt>
                <c:pt idx="590">
                  <c:v>6.7519999999999998</c:v>
                </c:pt>
                <c:pt idx="591">
                  <c:v>6.7540000000000004</c:v>
                </c:pt>
                <c:pt idx="592">
                  <c:v>6.7540000000000004</c:v>
                </c:pt>
                <c:pt idx="593">
                  <c:v>6.7519999999999998</c:v>
                </c:pt>
                <c:pt idx="594">
                  <c:v>6.7519999999999998</c:v>
                </c:pt>
                <c:pt idx="595">
                  <c:v>6.7519999999999998</c:v>
                </c:pt>
                <c:pt idx="596">
                  <c:v>6.7500000000000009</c:v>
                </c:pt>
                <c:pt idx="597">
                  <c:v>6.7500000000000009</c:v>
                </c:pt>
                <c:pt idx="598">
                  <c:v>6.753000000000001</c:v>
                </c:pt>
                <c:pt idx="599">
                  <c:v>6.7559999999999993</c:v>
                </c:pt>
                <c:pt idx="600">
                  <c:v>6.7559999999999993</c:v>
                </c:pt>
                <c:pt idx="601">
                  <c:v>6.758</c:v>
                </c:pt>
                <c:pt idx="602">
                  <c:v>6.7540000000000004</c:v>
                </c:pt>
                <c:pt idx="603">
                  <c:v>6.7559999999999993</c:v>
                </c:pt>
                <c:pt idx="604">
                  <c:v>6.753000000000001</c:v>
                </c:pt>
                <c:pt idx="605">
                  <c:v>6.7549999999999999</c:v>
                </c:pt>
                <c:pt idx="606">
                  <c:v>6.7559999999999993</c:v>
                </c:pt>
                <c:pt idx="607">
                  <c:v>6.7589999999999995</c:v>
                </c:pt>
                <c:pt idx="608">
                  <c:v>6.7559999999999993</c:v>
                </c:pt>
                <c:pt idx="609">
                  <c:v>6.7559999999999993</c:v>
                </c:pt>
                <c:pt idx="610">
                  <c:v>6.7519999999999998</c:v>
                </c:pt>
                <c:pt idx="611">
                  <c:v>6.7549999999999999</c:v>
                </c:pt>
                <c:pt idx="612">
                  <c:v>6.7559999999999993</c:v>
                </c:pt>
                <c:pt idx="613">
                  <c:v>6.7570000000000006</c:v>
                </c:pt>
                <c:pt idx="614">
                  <c:v>6.753000000000001</c:v>
                </c:pt>
                <c:pt idx="615">
                  <c:v>6.7500000000000009</c:v>
                </c:pt>
                <c:pt idx="616">
                  <c:v>6.753000000000001</c:v>
                </c:pt>
                <c:pt idx="617">
                  <c:v>6.7540000000000004</c:v>
                </c:pt>
                <c:pt idx="618">
                  <c:v>6.7549999999999999</c:v>
                </c:pt>
                <c:pt idx="619">
                  <c:v>6.7540000000000004</c:v>
                </c:pt>
                <c:pt idx="620">
                  <c:v>6.7540000000000004</c:v>
                </c:pt>
                <c:pt idx="621">
                  <c:v>6.7559999999999993</c:v>
                </c:pt>
                <c:pt idx="622">
                  <c:v>6.753000000000001</c:v>
                </c:pt>
                <c:pt idx="623">
                  <c:v>6.7540000000000004</c:v>
                </c:pt>
                <c:pt idx="624">
                  <c:v>6.7570000000000006</c:v>
                </c:pt>
                <c:pt idx="625">
                  <c:v>6.7570000000000006</c:v>
                </c:pt>
                <c:pt idx="626">
                  <c:v>6.7570000000000006</c:v>
                </c:pt>
                <c:pt idx="627">
                  <c:v>6.758</c:v>
                </c:pt>
                <c:pt idx="628">
                  <c:v>6.758</c:v>
                </c:pt>
                <c:pt idx="629">
                  <c:v>6.7559999999999993</c:v>
                </c:pt>
                <c:pt idx="630">
                  <c:v>6.7570000000000006</c:v>
                </c:pt>
                <c:pt idx="631">
                  <c:v>6.7589999999999995</c:v>
                </c:pt>
                <c:pt idx="632">
                  <c:v>6.758</c:v>
                </c:pt>
                <c:pt idx="633">
                  <c:v>6.7589999999999995</c:v>
                </c:pt>
                <c:pt idx="634">
                  <c:v>6.7589999999999995</c:v>
                </c:pt>
                <c:pt idx="635">
                  <c:v>6.7610000000000001</c:v>
                </c:pt>
                <c:pt idx="636">
                  <c:v>6.7630000000000008</c:v>
                </c:pt>
                <c:pt idx="637">
                  <c:v>6.7600000000000007</c:v>
                </c:pt>
                <c:pt idx="638">
                  <c:v>6.7570000000000006</c:v>
                </c:pt>
                <c:pt idx="639">
                  <c:v>6.7549999999999999</c:v>
                </c:pt>
                <c:pt idx="640">
                  <c:v>6.7559999999999993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644-4840-988C-21C95867C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32789672"/>
        <c:axId val="532783440"/>
      </c:scatterChart>
      <c:scatterChart>
        <c:scatterStyle val="lineMarker"/>
        <c:varyColors val="0"/>
        <c:ser>
          <c:idx val="1"/>
          <c:order val="1"/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Sheet1!$A$8:$A$648</c:f>
              <c:numCache>
                <c:formatCode>h:mm</c:formatCode>
                <c:ptCount val="641"/>
                <c:pt idx="0">
                  <c:v>0.336979166666666</c:v>
                </c:pt>
                <c:pt idx="1">
                  <c:v>0.33750000000000002</c:v>
                </c:pt>
                <c:pt idx="2">
                  <c:v>0.33802083333333299</c:v>
                </c:pt>
                <c:pt idx="3">
                  <c:v>0.33854166666666602</c:v>
                </c:pt>
                <c:pt idx="4">
                  <c:v>0.33906249999999999</c:v>
                </c:pt>
                <c:pt idx="5">
                  <c:v>0.33958333333333302</c:v>
                </c:pt>
                <c:pt idx="6">
                  <c:v>0.34010416666666599</c:v>
                </c:pt>
                <c:pt idx="7">
                  <c:v>0.34062500000000001</c:v>
                </c:pt>
                <c:pt idx="8">
                  <c:v>0.34114583333333298</c:v>
                </c:pt>
                <c:pt idx="9">
                  <c:v>0.34166666666666601</c:v>
                </c:pt>
                <c:pt idx="10">
                  <c:v>0.34218749999999898</c:v>
                </c:pt>
                <c:pt idx="11">
                  <c:v>0.342708333333333</c:v>
                </c:pt>
                <c:pt idx="12">
                  <c:v>0.34322916666666597</c:v>
                </c:pt>
                <c:pt idx="13">
                  <c:v>0.343749999999999</c:v>
                </c:pt>
                <c:pt idx="14">
                  <c:v>0.34427083333333303</c:v>
                </c:pt>
                <c:pt idx="15">
                  <c:v>0.344791666666666</c:v>
                </c:pt>
                <c:pt idx="16">
                  <c:v>0.34531249999999902</c:v>
                </c:pt>
                <c:pt idx="17">
                  <c:v>0.34583333333333299</c:v>
                </c:pt>
                <c:pt idx="18">
                  <c:v>0.34635416666666602</c:v>
                </c:pt>
                <c:pt idx="19">
                  <c:v>0.34687499999999899</c:v>
                </c:pt>
                <c:pt idx="20">
                  <c:v>0.34739583333333302</c:v>
                </c:pt>
                <c:pt idx="21">
                  <c:v>0.34791666666666599</c:v>
                </c:pt>
                <c:pt idx="22">
                  <c:v>0.34843749999999901</c:v>
                </c:pt>
                <c:pt idx="23">
                  <c:v>0.34895833333333198</c:v>
                </c:pt>
                <c:pt idx="24">
                  <c:v>0.34947916666666601</c:v>
                </c:pt>
                <c:pt idx="25">
                  <c:v>0.34999999999999898</c:v>
                </c:pt>
                <c:pt idx="26">
                  <c:v>0.350520833333332</c:v>
                </c:pt>
                <c:pt idx="27">
                  <c:v>0.35104166666666597</c:v>
                </c:pt>
                <c:pt idx="28">
                  <c:v>0.351562499999999</c:v>
                </c:pt>
                <c:pt idx="29">
                  <c:v>0.35208333333333203</c:v>
                </c:pt>
                <c:pt idx="30">
                  <c:v>0.352604166666665</c:v>
                </c:pt>
                <c:pt idx="31">
                  <c:v>0.35312499999999902</c:v>
                </c:pt>
                <c:pt idx="32">
                  <c:v>0.35364583333333199</c:v>
                </c:pt>
                <c:pt idx="33">
                  <c:v>0.35416666666666502</c:v>
                </c:pt>
                <c:pt idx="34">
                  <c:v>0.35468749999999899</c:v>
                </c:pt>
                <c:pt idx="35">
                  <c:v>0.35520833333333202</c:v>
                </c:pt>
                <c:pt idx="36">
                  <c:v>0.35572916666666499</c:v>
                </c:pt>
                <c:pt idx="37">
                  <c:v>0.35624999999999901</c:v>
                </c:pt>
                <c:pt idx="38">
                  <c:v>0.35677083333333198</c:v>
                </c:pt>
                <c:pt idx="39">
                  <c:v>0.35729166666666501</c:v>
                </c:pt>
                <c:pt idx="40">
                  <c:v>0.35781249999999898</c:v>
                </c:pt>
                <c:pt idx="41">
                  <c:v>0.358333333333332</c:v>
                </c:pt>
                <c:pt idx="42">
                  <c:v>0.35885416666666498</c:v>
                </c:pt>
                <c:pt idx="43">
                  <c:v>0.359374999999999</c:v>
                </c:pt>
                <c:pt idx="44">
                  <c:v>0.35989583333333203</c:v>
                </c:pt>
                <c:pt idx="45">
                  <c:v>0.360416666666665</c:v>
                </c:pt>
                <c:pt idx="46">
                  <c:v>0.36093749999999802</c:v>
                </c:pt>
                <c:pt idx="47">
                  <c:v>0.36145833333333199</c:v>
                </c:pt>
                <c:pt idx="48">
                  <c:v>0.36197916666666502</c:v>
                </c:pt>
                <c:pt idx="49">
                  <c:v>0.36249999999999799</c:v>
                </c:pt>
                <c:pt idx="50">
                  <c:v>0.36302083333333202</c:v>
                </c:pt>
                <c:pt idx="51">
                  <c:v>0.36354166666666499</c:v>
                </c:pt>
                <c:pt idx="52">
                  <c:v>0.36406249999999801</c:v>
                </c:pt>
                <c:pt idx="53">
                  <c:v>0.36458333333333198</c:v>
                </c:pt>
                <c:pt idx="54">
                  <c:v>0.36510416666666501</c:v>
                </c:pt>
                <c:pt idx="55">
                  <c:v>0.36562499999999798</c:v>
                </c:pt>
                <c:pt idx="56">
                  <c:v>0.36614583333333101</c:v>
                </c:pt>
                <c:pt idx="57">
                  <c:v>0.36666666666666498</c:v>
                </c:pt>
                <c:pt idx="58">
                  <c:v>0.367187499999998</c:v>
                </c:pt>
                <c:pt idx="59">
                  <c:v>0.36770833333333097</c:v>
                </c:pt>
                <c:pt idx="60">
                  <c:v>0.368229166666665</c:v>
                </c:pt>
                <c:pt idx="61">
                  <c:v>0.36874999999999802</c:v>
                </c:pt>
                <c:pt idx="62">
                  <c:v>0.36927083333333099</c:v>
                </c:pt>
                <c:pt idx="63">
                  <c:v>0.36979166666666502</c:v>
                </c:pt>
                <c:pt idx="64">
                  <c:v>0.37031249999999799</c:v>
                </c:pt>
                <c:pt idx="65">
                  <c:v>0.37083333333333102</c:v>
                </c:pt>
                <c:pt idx="66">
                  <c:v>0.37135416666666499</c:v>
                </c:pt>
                <c:pt idx="67">
                  <c:v>0.37187499999999801</c:v>
                </c:pt>
                <c:pt idx="68">
                  <c:v>0.37239583333333098</c:v>
                </c:pt>
                <c:pt idx="69">
                  <c:v>0.37291666666666401</c:v>
                </c:pt>
                <c:pt idx="70">
                  <c:v>0.37343749999999798</c:v>
                </c:pt>
                <c:pt idx="71">
                  <c:v>0.37395833333333101</c:v>
                </c:pt>
                <c:pt idx="72">
                  <c:v>0.37447916666666398</c:v>
                </c:pt>
                <c:pt idx="73">
                  <c:v>0.374999999999998</c:v>
                </c:pt>
                <c:pt idx="74">
                  <c:v>0.37552083333333097</c:v>
                </c:pt>
                <c:pt idx="75">
                  <c:v>0.376041666666664</c:v>
                </c:pt>
                <c:pt idx="76">
                  <c:v>0.37656249999999802</c:v>
                </c:pt>
                <c:pt idx="77">
                  <c:v>0.37708333333333099</c:v>
                </c:pt>
                <c:pt idx="78">
                  <c:v>0.37760416666666402</c:v>
                </c:pt>
                <c:pt idx="79">
                  <c:v>0.37812499999999699</c:v>
                </c:pt>
                <c:pt idx="80">
                  <c:v>0.37864583333333102</c:v>
                </c:pt>
                <c:pt idx="81">
                  <c:v>0.37916666666666399</c:v>
                </c:pt>
                <c:pt idx="82">
                  <c:v>0.37968749999999701</c:v>
                </c:pt>
                <c:pt idx="83">
                  <c:v>0.38020833333333098</c:v>
                </c:pt>
                <c:pt idx="84">
                  <c:v>0.38072916666666401</c:v>
                </c:pt>
                <c:pt idx="85">
                  <c:v>0.38124999999999698</c:v>
                </c:pt>
                <c:pt idx="86">
                  <c:v>0.38177083333333101</c:v>
                </c:pt>
                <c:pt idx="87">
                  <c:v>0.38229166666666398</c:v>
                </c:pt>
                <c:pt idx="88">
                  <c:v>0.382812499999997</c:v>
                </c:pt>
                <c:pt idx="89">
                  <c:v>0.38333333333333097</c:v>
                </c:pt>
                <c:pt idx="90">
                  <c:v>0.383854166666664</c:v>
                </c:pt>
                <c:pt idx="91">
                  <c:v>0.38437499999999702</c:v>
                </c:pt>
                <c:pt idx="92">
                  <c:v>0.38489583333333</c:v>
                </c:pt>
                <c:pt idx="93">
                  <c:v>0.38541666666666402</c:v>
                </c:pt>
                <c:pt idx="94">
                  <c:v>0.38593749999999699</c:v>
                </c:pt>
                <c:pt idx="95">
                  <c:v>0.38645833333333002</c:v>
                </c:pt>
                <c:pt idx="96">
                  <c:v>0.38697916666666399</c:v>
                </c:pt>
                <c:pt idx="97">
                  <c:v>0.38749999999999701</c:v>
                </c:pt>
                <c:pt idx="98">
                  <c:v>0.38802083333332998</c:v>
                </c:pt>
                <c:pt idx="99">
                  <c:v>0.38854166666666401</c:v>
                </c:pt>
                <c:pt idx="100">
                  <c:v>0.38906249999999698</c:v>
                </c:pt>
                <c:pt idx="101">
                  <c:v>0.38958333333333001</c:v>
                </c:pt>
                <c:pt idx="102">
                  <c:v>0.39010416666666298</c:v>
                </c:pt>
                <c:pt idx="103">
                  <c:v>0.390624999999997</c:v>
                </c:pt>
                <c:pt idx="104">
                  <c:v>0.39114583333332997</c:v>
                </c:pt>
                <c:pt idx="105">
                  <c:v>0.391666666666663</c:v>
                </c:pt>
                <c:pt idx="106">
                  <c:v>0.39218749999999702</c:v>
                </c:pt>
                <c:pt idx="107">
                  <c:v>0.39270833333333</c:v>
                </c:pt>
                <c:pt idx="108">
                  <c:v>0.39322916666666302</c:v>
                </c:pt>
                <c:pt idx="109">
                  <c:v>0.39374999999999599</c:v>
                </c:pt>
                <c:pt idx="110">
                  <c:v>0.39427083333333002</c:v>
                </c:pt>
                <c:pt idx="111">
                  <c:v>0.39479166666666299</c:v>
                </c:pt>
                <c:pt idx="112">
                  <c:v>0.39531249999999601</c:v>
                </c:pt>
                <c:pt idx="113">
                  <c:v>0.39583333333332998</c:v>
                </c:pt>
                <c:pt idx="114">
                  <c:v>0.39635416666666301</c:v>
                </c:pt>
                <c:pt idx="115">
                  <c:v>0.39687499999999598</c:v>
                </c:pt>
                <c:pt idx="116">
                  <c:v>0.39739583333333001</c:v>
                </c:pt>
                <c:pt idx="117">
                  <c:v>0.39791666666666298</c:v>
                </c:pt>
                <c:pt idx="118">
                  <c:v>0.398437499999996</c:v>
                </c:pt>
                <c:pt idx="119">
                  <c:v>0.39895833333332997</c:v>
                </c:pt>
                <c:pt idx="120">
                  <c:v>0.399479166666663</c:v>
                </c:pt>
                <c:pt idx="121">
                  <c:v>0.39999999999999603</c:v>
                </c:pt>
                <c:pt idx="122">
                  <c:v>0.400520833333329</c:v>
                </c:pt>
                <c:pt idx="123">
                  <c:v>0.40104166666666302</c:v>
                </c:pt>
                <c:pt idx="124">
                  <c:v>0.40156249999999599</c:v>
                </c:pt>
                <c:pt idx="125">
                  <c:v>0.40208333333332902</c:v>
                </c:pt>
                <c:pt idx="126">
                  <c:v>0.40260416666666299</c:v>
                </c:pt>
                <c:pt idx="127">
                  <c:v>0.40312499999999601</c:v>
                </c:pt>
                <c:pt idx="128">
                  <c:v>0.40364583333332898</c:v>
                </c:pt>
                <c:pt idx="129">
                  <c:v>0.40416666666666301</c:v>
                </c:pt>
                <c:pt idx="130">
                  <c:v>0.40468749999999598</c:v>
                </c:pt>
                <c:pt idx="131">
                  <c:v>0.40520833333332901</c:v>
                </c:pt>
                <c:pt idx="132">
                  <c:v>0.40572916666666298</c:v>
                </c:pt>
                <c:pt idx="133">
                  <c:v>0.406249999999996</c:v>
                </c:pt>
                <c:pt idx="134">
                  <c:v>0.40677083333332897</c:v>
                </c:pt>
                <c:pt idx="135">
                  <c:v>0.407291666666662</c:v>
                </c:pt>
                <c:pt idx="136">
                  <c:v>0.40781249999999603</c:v>
                </c:pt>
                <c:pt idx="137">
                  <c:v>0.408333333333329</c:v>
                </c:pt>
                <c:pt idx="138">
                  <c:v>0.40885416666666202</c:v>
                </c:pt>
                <c:pt idx="139">
                  <c:v>0.40937499999999599</c:v>
                </c:pt>
                <c:pt idx="140">
                  <c:v>0.40989583333332902</c:v>
                </c:pt>
                <c:pt idx="141">
                  <c:v>0.41041666666666199</c:v>
                </c:pt>
                <c:pt idx="142">
                  <c:v>0.41093749999999601</c:v>
                </c:pt>
                <c:pt idx="143">
                  <c:v>0.41145833333332898</c:v>
                </c:pt>
                <c:pt idx="144">
                  <c:v>0.41197916666666201</c:v>
                </c:pt>
                <c:pt idx="145">
                  <c:v>0.41249999999999598</c:v>
                </c:pt>
                <c:pt idx="146">
                  <c:v>0.41302083333332901</c:v>
                </c:pt>
                <c:pt idx="147">
                  <c:v>0.41354166666666198</c:v>
                </c:pt>
                <c:pt idx="148">
                  <c:v>0.414062499999995</c:v>
                </c:pt>
                <c:pt idx="149">
                  <c:v>0.41458333333332897</c:v>
                </c:pt>
                <c:pt idx="150">
                  <c:v>0.415104166666662</c:v>
                </c:pt>
                <c:pt idx="151">
                  <c:v>0.41562499999999503</c:v>
                </c:pt>
                <c:pt idx="152">
                  <c:v>0.416145833333329</c:v>
                </c:pt>
                <c:pt idx="153">
                  <c:v>0.41666666666666202</c:v>
                </c:pt>
                <c:pt idx="154">
                  <c:v>0.41718749999999499</c:v>
                </c:pt>
                <c:pt idx="155">
                  <c:v>0.41770833333332902</c:v>
                </c:pt>
                <c:pt idx="156">
                  <c:v>0.41822916666666199</c:v>
                </c:pt>
                <c:pt idx="157">
                  <c:v>0.41874999999999502</c:v>
                </c:pt>
                <c:pt idx="158">
                  <c:v>0.41927083333332799</c:v>
                </c:pt>
                <c:pt idx="159">
                  <c:v>0.41979166666666201</c:v>
                </c:pt>
                <c:pt idx="160">
                  <c:v>0.42031249999999498</c:v>
                </c:pt>
                <c:pt idx="161">
                  <c:v>0.42083333333332801</c:v>
                </c:pt>
                <c:pt idx="162">
                  <c:v>0.42135416666666198</c:v>
                </c:pt>
                <c:pt idx="163">
                  <c:v>0.421874999999995</c:v>
                </c:pt>
                <c:pt idx="164">
                  <c:v>0.42239583333332797</c:v>
                </c:pt>
                <c:pt idx="165">
                  <c:v>0.422916666666662</c:v>
                </c:pt>
                <c:pt idx="166">
                  <c:v>0.42343749999999503</c:v>
                </c:pt>
                <c:pt idx="167">
                  <c:v>0.423958333333328</c:v>
                </c:pt>
                <c:pt idx="168">
                  <c:v>0.42447916666666202</c:v>
                </c:pt>
                <c:pt idx="169">
                  <c:v>0.42499999999999499</c:v>
                </c:pt>
                <c:pt idx="170">
                  <c:v>0.42552083333332802</c:v>
                </c:pt>
                <c:pt idx="171">
                  <c:v>0.42604166666666099</c:v>
                </c:pt>
                <c:pt idx="172">
                  <c:v>0.42656249999999502</c:v>
                </c:pt>
                <c:pt idx="173">
                  <c:v>0.42708333333332799</c:v>
                </c:pt>
                <c:pt idx="174">
                  <c:v>0.42760416666666101</c:v>
                </c:pt>
                <c:pt idx="175">
                  <c:v>0.42812499999999498</c:v>
                </c:pt>
                <c:pt idx="176">
                  <c:v>0.42864583333332801</c:v>
                </c:pt>
                <c:pt idx="177">
                  <c:v>0.42916666666666098</c:v>
                </c:pt>
                <c:pt idx="178">
                  <c:v>0.429687499999995</c:v>
                </c:pt>
                <c:pt idx="179">
                  <c:v>0.43020833333332797</c:v>
                </c:pt>
                <c:pt idx="180">
                  <c:v>0.430729166666661</c:v>
                </c:pt>
                <c:pt idx="181">
                  <c:v>0.43124999999999403</c:v>
                </c:pt>
                <c:pt idx="182">
                  <c:v>0.431770833333328</c:v>
                </c:pt>
                <c:pt idx="183">
                  <c:v>0.43229166666666102</c:v>
                </c:pt>
                <c:pt idx="184">
                  <c:v>0.43281249999999399</c:v>
                </c:pt>
                <c:pt idx="185">
                  <c:v>0.43333333333332802</c:v>
                </c:pt>
                <c:pt idx="186">
                  <c:v>0.43385416666666099</c:v>
                </c:pt>
                <c:pt idx="187">
                  <c:v>0.43437499999999402</c:v>
                </c:pt>
                <c:pt idx="188">
                  <c:v>0.43489583333332699</c:v>
                </c:pt>
                <c:pt idx="189">
                  <c:v>0.43541666666666101</c:v>
                </c:pt>
                <c:pt idx="190">
                  <c:v>0.43593749999999398</c:v>
                </c:pt>
                <c:pt idx="191">
                  <c:v>0.43645833333332701</c:v>
                </c:pt>
                <c:pt idx="192">
                  <c:v>0.43697916666665998</c:v>
                </c:pt>
                <c:pt idx="193">
                  <c:v>0.437499999999994</c:v>
                </c:pt>
                <c:pt idx="194">
                  <c:v>0.43802083333332698</c:v>
                </c:pt>
                <c:pt idx="195">
                  <c:v>0.43854166666666</c:v>
                </c:pt>
                <c:pt idx="196">
                  <c:v>0.43906249999999403</c:v>
                </c:pt>
                <c:pt idx="197">
                  <c:v>0.439583333333327</c:v>
                </c:pt>
                <c:pt idx="198">
                  <c:v>0.44010416666666002</c:v>
                </c:pt>
                <c:pt idx="199">
                  <c:v>0.44062499999999399</c:v>
                </c:pt>
                <c:pt idx="200">
                  <c:v>0.44114583333332702</c:v>
                </c:pt>
                <c:pt idx="201">
                  <c:v>0.44166666666665999</c:v>
                </c:pt>
                <c:pt idx="202">
                  <c:v>0.44218749999999302</c:v>
                </c:pt>
                <c:pt idx="203">
                  <c:v>0.44270833333332699</c:v>
                </c:pt>
                <c:pt idx="204">
                  <c:v>0.44322916666666001</c:v>
                </c:pt>
                <c:pt idx="205">
                  <c:v>0.44374999999999298</c:v>
                </c:pt>
                <c:pt idx="206">
                  <c:v>0.44427083333332701</c:v>
                </c:pt>
                <c:pt idx="207">
                  <c:v>0.44479166666665998</c:v>
                </c:pt>
                <c:pt idx="208">
                  <c:v>0.44531249999999301</c:v>
                </c:pt>
                <c:pt idx="209">
                  <c:v>0.44583333333332698</c:v>
                </c:pt>
                <c:pt idx="210">
                  <c:v>0.44635416666666</c:v>
                </c:pt>
                <c:pt idx="211">
                  <c:v>0.44687499999999297</c:v>
                </c:pt>
                <c:pt idx="212">
                  <c:v>0.447395833333327</c:v>
                </c:pt>
                <c:pt idx="213">
                  <c:v>0.44791666666666002</c:v>
                </c:pt>
                <c:pt idx="214">
                  <c:v>0.44843749999999299</c:v>
                </c:pt>
                <c:pt idx="215">
                  <c:v>0.44895833333332602</c:v>
                </c:pt>
                <c:pt idx="216">
                  <c:v>0.44947916666665999</c:v>
                </c:pt>
                <c:pt idx="217">
                  <c:v>0.44999999999999302</c:v>
                </c:pt>
                <c:pt idx="218">
                  <c:v>0.45052083333332599</c:v>
                </c:pt>
                <c:pt idx="219">
                  <c:v>0.45104166666666001</c:v>
                </c:pt>
                <c:pt idx="220">
                  <c:v>0.45156249999999298</c:v>
                </c:pt>
                <c:pt idx="221">
                  <c:v>0.45208333333332601</c:v>
                </c:pt>
                <c:pt idx="222">
                  <c:v>0.45260416666665998</c:v>
                </c:pt>
                <c:pt idx="223">
                  <c:v>0.45312499999999301</c:v>
                </c:pt>
                <c:pt idx="224">
                  <c:v>0.45364583333332598</c:v>
                </c:pt>
                <c:pt idx="225">
                  <c:v>0.454166666666659</c:v>
                </c:pt>
                <c:pt idx="226">
                  <c:v>0.45468749999999297</c:v>
                </c:pt>
                <c:pt idx="227">
                  <c:v>0.455208333333326</c:v>
                </c:pt>
                <c:pt idx="228">
                  <c:v>0.45572916666665902</c:v>
                </c:pt>
                <c:pt idx="229">
                  <c:v>0.45624999999999299</c:v>
                </c:pt>
                <c:pt idx="230">
                  <c:v>0.45677083333332602</c:v>
                </c:pt>
                <c:pt idx="231">
                  <c:v>0.45729166666665899</c:v>
                </c:pt>
                <c:pt idx="232">
                  <c:v>0.45781249999999302</c:v>
                </c:pt>
                <c:pt idx="233">
                  <c:v>0.45833333333332599</c:v>
                </c:pt>
                <c:pt idx="234">
                  <c:v>0.45885416666665901</c:v>
                </c:pt>
                <c:pt idx="235">
                  <c:v>0.45937499999999298</c:v>
                </c:pt>
                <c:pt idx="236">
                  <c:v>0.45989583333332601</c:v>
                </c:pt>
                <c:pt idx="237">
                  <c:v>0.46041666666665898</c:v>
                </c:pt>
                <c:pt idx="238">
                  <c:v>0.46093749999999201</c:v>
                </c:pt>
                <c:pt idx="239">
                  <c:v>0.46145833333332598</c:v>
                </c:pt>
                <c:pt idx="240">
                  <c:v>0.461979166666659</c:v>
                </c:pt>
                <c:pt idx="241">
                  <c:v>0.46249999999999197</c:v>
                </c:pt>
                <c:pt idx="242">
                  <c:v>0.463020833333326</c:v>
                </c:pt>
                <c:pt idx="243">
                  <c:v>0.46354166666665902</c:v>
                </c:pt>
                <c:pt idx="244">
                  <c:v>0.464062499999992</c:v>
                </c:pt>
                <c:pt idx="245">
                  <c:v>0.46458333333332602</c:v>
                </c:pt>
                <c:pt idx="246">
                  <c:v>0.46510416666665899</c:v>
                </c:pt>
                <c:pt idx="247">
                  <c:v>0.46562499999999202</c:v>
                </c:pt>
                <c:pt idx="248">
                  <c:v>0.46614583333332499</c:v>
                </c:pt>
                <c:pt idx="249">
                  <c:v>0.46666666666665901</c:v>
                </c:pt>
                <c:pt idx="250">
                  <c:v>0.46718749999999198</c:v>
                </c:pt>
                <c:pt idx="251">
                  <c:v>0.46770833333332501</c:v>
                </c:pt>
                <c:pt idx="252">
                  <c:v>0.46822916666665898</c:v>
                </c:pt>
                <c:pt idx="253">
                  <c:v>0.46874999999999201</c:v>
                </c:pt>
                <c:pt idx="254">
                  <c:v>0.46927083333332498</c:v>
                </c:pt>
                <c:pt idx="255">
                  <c:v>0.469791666666659</c:v>
                </c:pt>
                <c:pt idx="256">
                  <c:v>0.47031249999999197</c:v>
                </c:pt>
                <c:pt idx="257">
                  <c:v>0.470833333333325</c:v>
                </c:pt>
                <c:pt idx="258">
                  <c:v>0.47135416666665803</c:v>
                </c:pt>
                <c:pt idx="259">
                  <c:v>0.471874999999992</c:v>
                </c:pt>
                <c:pt idx="260">
                  <c:v>0.47239583333332502</c:v>
                </c:pt>
                <c:pt idx="261">
                  <c:v>0.47291666666665799</c:v>
                </c:pt>
                <c:pt idx="262">
                  <c:v>0.47343749999999202</c:v>
                </c:pt>
                <c:pt idx="263">
                  <c:v>0.47395833333332499</c:v>
                </c:pt>
                <c:pt idx="264">
                  <c:v>0.47447916666665801</c:v>
                </c:pt>
                <c:pt idx="265">
                  <c:v>0.47499999999999198</c:v>
                </c:pt>
                <c:pt idx="266">
                  <c:v>0.47552083333332501</c:v>
                </c:pt>
                <c:pt idx="267">
                  <c:v>0.47604166666665798</c:v>
                </c:pt>
                <c:pt idx="268">
                  <c:v>0.47656249999999201</c:v>
                </c:pt>
                <c:pt idx="269">
                  <c:v>0.47708333333332498</c:v>
                </c:pt>
                <c:pt idx="270">
                  <c:v>0.477604166666658</c:v>
                </c:pt>
                <c:pt idx="271">
                  <c:v>0.47812499999999097</c:v>
                </c:pt>
                <c:pt idx="272">
                  <c:v>0.478645833333325</c:v>
                </c:pt>
                <c:pt idx="273">
                  <c:v>0.47916666666665803</c:v>
                </c:pt>
                <c:pt idx="274">
                  <c:v>0.479687499999991</c:v>
                </c:pt>
                <c:pt idx="275">
                  <c:v>0.48020833333332502</c:v>
                </c:pt>
                <c:pt idx="276">
                  <c:v>0.48072916666665799</c:v>
                </c:pt>
                <c:pt idx="277">
                  <c:v>0.48124999999999102</c:v>
                </c:pt>
                <c:pt idx="278">
                  <c:v>0.48177083333332499</c:v>
                </c:pt>
                <c:pt idx="279">
                  <c:v>0.48229166666665801</c:v>
                </c:pt>
                <c:pt idx="280">
                  <c:v>0.48281249999999098</c:v>
                </c:pt>
                <c:pt idx="281">
                  <c:v>0.48333333333332401</c:v>
                </c:pt>
                <c:pt idx="282">
                  <c:v>0.48385416666665798</c:v>
                </c:pt>
                <c:pt idx="283">
                  <c:v>0.48437499999999101</c:v>
                </c:pt>
                <c:pt idx="284">
                  <c:v>0.48489583333332398</c:v>
                </c:pt>
                <c:pt idx="285">
                  <c:v>0.485416666666658</c:v>
                </c:pt>
                <c:pt idx="286">
                  <c:v>0.48593749999999097</c:v>
                </c:pt>
                <c:pt idx="287">
                  <c:v>0.486458333333324</c:v>
                </c:pt>
                <c:pt idx="288">
                  <c:v>0.48697916666665803</c:v>
                </c:pt>
                <c:pt idx="289">
                  <c:v>0.487499999999991</c:v>
                </c:pt>
                <c:pt idx="290">
                  <c:v>0.48802083333332402</c:v>
                </c:pt>
                <c:pt idx="291">
                  <c:v>0.48854166666665799</c:v>
                </c:pt>
                <c:pt idx="292">
                  <c:v>0.48906249999999102</c:v>
                </c:pt>
                <c:pt idx="293">
                  <c:v>0.48958333333332399</c:v>
                </c:pt>
                <c:pt idx="294">
                  <c:v>0.49010416666665702</c:v>
                </c:pt>
                <c:pt idx="295">
                  <c:v>0.49062499999999098</c:v>
                </c:pt>
                <c:pt idx="296">
                  <c:v>0.49114583333332401</c:v>
                </c:pt>
                <c:pt idx="297">
                  <c:v>0.49166666666665698</c:v>
                </c:pt>
                <c:pt idx="298">
                  <c:v>0.49218749999999101</c:v>
                </c:pt>
                <c:pt idx="299">
                  <c:v>0.49270833333332398</c:v>
                </c:pt>
                <c:pt idx="300">
                  <c:v>0.493229166666657</c:v>
                </c:pt>
                <c:pt idx="301">
                  <c:v>0.49374999999999097</c:v>
                </c:pt>
                <c:pt idx="302">
                  <c:v>0.494270833333324</c:v>
                </c:pt>
                <c:pt idx="303">
                  <c:v>0.49479166666665703</c:v>
                </c:pt>
                <c:pt idx="304">
                  <c:v>0.49531249999999</c:v>
                </c:pt>
                <c:pt idx="305">
                  <c:v>0.49583333333332402</c:v>
                </c:pt>
                <c:pt idx="306">
                  <c:v>0.49635416666665699</c:v>
                </c:pt>
                <c:pt idx="307">
                  <c:v>0.49687499999999002</c:v>
                </c:pt>
                <c:pt idx="308">
                  <c:v>0.49739583333332399</c:v>
                </c:pt>
                <c:pt idx="309">
                  <c:v>0.49791666666665702</c:v>
                </c:pt>
                <c:pt idx="310">
                  <c:v>0.49843749999998999</c:v>
                </c:pt>
                <c:pt idx="311">
                  <c:v>0.49895833333332401</c:v>
                </c:pt>
                <c:pt idx="312">
                  <c:v>0.49947916666665698</c:v>
                </c:pt>
                <c:pt idx="313">
                  <c:v>0.49999999999999001</c:v>
                </c:pt>
                <c:pt idx="314">
                  <c:v>0.50052083333332298</c:v>
                </c:pt>
                <c:pt idx="315">
                  <c:v>0.50104166666665695</c:v>
                </c:pt>
                <c:pt idx="316">
                  <c:v>0.50156249999999003</c:v>
                </c:pt>
                <c:pt idx="317">
                  <c:v>0.502083333333323</c:v>
                </c:pt>
                <c:pt idx="318">
                  <c:v>0.50260416666665697</c:v>
                </c:pt>
                <c:pt idx="319">
                  <c:v>0.50312499999999005</c:v>
                </c:pt>
                <c:pt idx="320">
                  <c:v>0.50364583333332302</c:v>
                </c:pt>
                <c:pt idx="321">
                  <c:v>0.50416666666665699</c:v>
                </c:pt>
                <c:pt idx="322">
                  <c:v>0.50468749999998996</c:v>
                </c:pt>
                <c:pt idx="323">
                  <c:v>0.50520833333332305</c:v>
                </c:pt>
                <c:pt idx="324">
                  <c:v>0.50572916666665702</c:v>
                </c:pt>
                <c:pt idx="325">
                  <c:v>0.50624999999998999</c:v>
                </c:pt>
                <c:pt idx="326">
                  <c:v>0.50677083333332296</c:v>
                </c:pt>
                <c:pt idx="327">
                  <c:v>0.50729166666665604</c:v>
                </c:pt>
                <c:pt idx="328">
                  <c:v>0.50781249999999001</c:v>
                </c:pt>
                <c:pt idx="329">
                  <c:v>0.50833333333332298</c:v>
                </c:pt>
                <c:pt idx="330">
                  <c:v>0.50885416666665595</c:v>
                </c:pt>
                <c:pt idx="331">
                  <c:v>0.50937499999999003</c:v>
                </c:pt>
                <c:pt idx="332">
                  <c:v>0.509895833333323</c:v>
                </c:pt>
                <c:pt idx="333">
                  <c:v>0.51041666666665597</c:v>
                </c:pt>
                <c:pt idx="334">
                  <c:v>0.51093749999999005</c:v>
                </c:pt>
                <c:pt idx="335">
                  <c:v>0.51145833333332302</c:v>
                </c:pt>
                <c:pt idx="336">
                  <c:v>0.51197916666665599</c:v>
                </c:pt>
                <c:pt idx="337">
                  <c:v>0.51249999999998896</c:v>
                </c:pt>
                <c:pt idx="338">
                  <c:v>0.51302083333332305</c:v>
                </c:pt>
                <c:pt idx="339">
                  <c:v>0.51354166666665602</c:v>
                </c:pt>
                <c:pt idx="340">
                  <c:v>0.51406249999998899</c:v>
                </c:pt>
                <c:pt idx="341">
                  <c:v>0.51458333333332296</c:v>
                </c:pt>
                <c:pt idx="342">
                  <c:v>0.51510416666665604</c:v>
                </c:pt>
                <c:pt idx="343">
                  <c:v>0.51562499999998901</c:v>
                </c:pt>
                <c:pt idx="344">
                  <c:v>0.51614583333332298</c:v>
                </c:pt>
                <c:pt idx="345">
                  <c:v>0.51666666666665595</c:v>
                </c:pt>
                <c:pt idx="346">
                  <c:v>0.51718749999998903</c:v>
                </c:pt>
                <c:pt idx="347">
                  <c:v>0.517708333333323</c:v>
                </c:pt>
                <c:pt idx="348">
                  <c:v>0.51822916666665597</c:v>
                </c:pt>
                <c:pt idx="349">
                  <c:v>0.51874999999998905</c:v>
                </c:pt>
                <c:pt idx="350">
                  <c:v>0.51927083333332202</c:v>
                </c:pt>
                <c:pt idx="351">
                  <c:v>0.51979166666665599</c:v>
                </c:pt>
                <c:pt idx="352">
                  <c:v>0.52031249999998896</c:v>
                </c:pt>
                <c:pt idx="353">
                  <c:v>0.52083333333332205</c:v>
                </c:pt>
                <c:pt idx="354">
                  <c:v>0.52135416666665602</c:v>
                </c:pt>
                <c:pt idx="355">
                  <c:v>0.52187499999998899</c:v>
                </c:pt>
                <c:pt idx="356">
                  <c:v>0.52239583333332196</c:v>
                </c:pt>
                <c:pt idx="357">
                  <c:v>0.52291666666665604</c:v>
                </c:pt>
                <c:pt idx="358">
                  <c:v>0.52343749999998901</c:v>
                </c:pt>
                <c:pt idx="359">
                  <c:v>0.52395833333332198</c:v>
                </c:pt>
                <c:pt idx="360">
                  <c:v>0.52447916666665495</c:v>
                </c:pt>
                <c:pt idx="361">
                  <c:v>0.52499999999998903</c:v>
                </c:pt>
                <c:pt idx="362">
                  <c:v>0.525520833333322</c:v>
                </c:pt>
                <c:pt idx="363">
                  <c:v>0.52604166666665497</c:v>
                </c:pt>
                <c:pt idx="364">
                  <c:v>0.52656249999998905</c:v>
                </c:pt>
                <c:pt idx="365">
                  <c:v>0.52708333333332202</c:v>
                </c:pt>
                <c:pt idx="366">
                  <c:v>0.52760416666665499</c:v>
                </c:pt>
                <c:pt idx="367">
                  <c:v>0.52812499999998896</c:v>
                </c:pt>
                <c:pt idx="368">
                  <c:v>0.52864583333332205</c:v>
                </c:pt>
                <c:pt idx="369">
                  <c:v>0.52916666666665502</c:v>
                </c:pt>
                <c:pt idx="370">
                  <c:v>0.52968749999998899</c:v>
                </c:pt>
                <c:pt idx="371">
                  <c:v>0.53020833333332196</c:v>
                </c:pt>
                <c:pt idx="372">
                  <c:v>0.53072916666665504</c:v>
                </c:pt>
                <c:pt idx="373">
                  <c:v>0.53124999999998801</c:v>
                </c:pt>
                <c:pt idx="374">
                  <c:v>0.53177083333332198</c:v>
                </c:pt>
                <c:pt idx="375">
                  <c:v>0.53229166666665495</c:v>
                </c:pt>
                <c:pt idx="376">
                  <c:v>0.53281249999998803</c:v>
                </c:pt>
                <c:pt idx="377">
                  <c:v>0.533333333333322</c:v>
                </c:pt>
                <c:pt idx="378">
                  <c:v>0.53385416666665497</c:v>
                </c:pt>
                <c:pt idx="379">
                  <c:v>0.53437499999998805</c:v>
                </c:pt>
                <c:pt idx="380">
                  <c:v>0.53489583333332202</c:v>
                </c:pt>
                <c:pt idx="381">
                  <c:v>0.53541666666665499</c:v>
                </c:pt>
                <c:pt idx="382">
                  <c:v>0.53593749999998797</c:v>
                </c:pt>
                <c:pt idx="383">
                  <c:v>0.53645833333332105</c:v>
                </c:pt>
                <c:pt idx="384">
                  <c:v>0.53697916666665502</c:v>
                </c:pt>
                <c:pt idx="385">
                  <c:v>0.53749999999998799</c:v>
                </c:pt>
                <c:pt idx="386">
                  <c:v>0.53802083333332096</c:v>
                </c:pt>
                <c:pt idx="387">
                  <c:v>0.53854166666665504</c:v>
                </c:pt>
                <c:pt idx="388">
                  <c:v>0.53906249999998801</c:v>
                </c:pt>
                <c:pt idx="389">
                  <c:v>0.53958333333332098</c:v>
                </c:pt>
                <c:pt idx="390">
                  <c:v>0.54010416666665495</c:v>
                </c:pt>
                <c:pt idx="391">
                  <c:v>0.54062499999998803</c:v>
                </c:pt>
                <c:pt idx="392">
                  <c:v>0.541145833333321</c:v>
                </c:pt>
                <c:pt idx="393">
                  <c:v>0.54166666666665397</c:v>
                </c:pt>
                <c:pt idx="394">
                  <c:v>0.54218749999998805</c:v>
                </c:pt>
                <c:pt idx="395">
                  <c:v>0.54270833333332102</c:v>
                </c:pt>
                <c:pt idx="396">
                  <c:v>0.543229166666654</c:v>
                </c:pt>
                <c:pt idx="397">
                  <c:v>0.54374999999998797</c:v>
                </c:pt>
                <c:pt idx="398">
                  <c:v>0.54427083333332105</c:v>
                </c:pt>
                <c:pt idx="399">
                  <c:v>0.54479166666665402</c:v>
                </c:pt>
                <c:pt idx="400">
                  <c:v>0.54531249999998799</c:v>
                </c:pt>
                <c:pt idx="401">
                  <c:v>0.54583333333332096</c:v>
                </c:pt>
                <c:pt idx="402">
                  <c:v>0.54635416666665404</c:v>
                </c:pt>
                <c:pt idx="403">
                  <c:v>0.54687499999998801</c:v>
                </c:pt>
                <c:pt idx="404">
                  <c:v>0.54739583333332098</c:v>
                </c:pt>
                <c:pt idx="405">
                  <c:v>0.54791666666665395</c:v>
                </c:pt>
                <c:pt idx="406">
                  <c:v>0.54843749999998703</c:v>
                </c:pt>
                <c:pt idx="407">
                  <c:v>0.548958333333321</c:v>
                </c:pt>
                <c:pt idx="408">
                  <c:v>0.54947916666665397</c:v>
                </c:pt>
                <c:pt idx="409">
                  <c:v>0.54999999999998705</c:v>
                </c:pt>
                <c:pt idx="410">
                  <c:v>0.55052083333332102</c:v>
                </c:pt>
                <c:pt idx="411">
                  <c:v>0.551041666666654</c:v>
                </c:pt>
                <c:pt idx="412">
                  <c:v>0.55156249999998697</c:v>
                </c:pt>
                <c:pt idx="413">
                  <c:v>0.55208333333332105</c:v>
                </c:pt>
                <c:pt idx="414">
                  <c:v>0.55260416666665402</c:v>
                </c:pt>
                <c:pt idx="415">
                  <c:v>0.55312499999998699</c:v>
                </c:pt>
                <c:pt idx="416">
                  <c:v>0.55364583333331996</c:v>
                </c:pt>
                <c:pt idx="417">
                  <c:v>0.55416666666665404</c:v>
                </c:pt>
                <c:pt idx="418">
                  <c:v>0.55468749999998701</c:v>
                </c:pt>
                <c:pt idx="419">
                  <c:v>0.55520833333331998</c:v>
                </c:pt>
                <c:pt idx="420">
                  <c:v>0.55572916666665395</c:v>
                </c:pt>
                <c:pt idx="421">
                  <c:v>0.55624999999998703</c:v>
                </c:pt>
                <c:pt idx="422">
                  <c:v>0.55677083333332</c:v>
                </c:pt>
                <c:pt idx="423">
                  <c:v>0.55729166666665397</c:v>
                </c:pt>
                <c:pt idx="424">
                  <c:v>0.55781249999998705</c:v>
                </c:pt>
                <c:pt idx="425">
                  <c:v>0.55833333333332003</c:v>
                </c:pt>
                <c:pt idx="426">
                  <c:v>0.558854166666654</c:v>
                </c:pt>
                <c:pt idx="427">
                  <c:v>0.55937499999998697</c:v>
                </c:pt>
                <c:pt idx="428">
                  <c:v>0.55989583333332005</c:v>
                </c:pt>
                <c:pt idx="429">
                  <c:v>0.56041666666665302</c:v>
                </c:pt>
                <c:pt idx="430">
                  <c:v>0.56093749999998699</c:v>
                </c:pt>
                <c:pt idx="431">
                  <c:v>0.56145833333331996</c:v>
                </c:pt>
                <c:pt idx="432">
                  <c:v>0.56197916666665304</c:v>
                </c:pt>
                <c:pt idx="433">
                  <c:v>0.56249999999998701</c:v>
                </c:pt>
                <c:pt idx="434">
                  <c:v>0.56302083333331998</c:v>
                </c:pt>
                <c:pt idx="435">
                  <c:v>0.56354166666665295</c:v>
                </c:pt>
                <c:pt idx="436">
                  <c:v>0.56406249999998703</c:v>
                </c:pt>
                <c:pt idx="437">
                  <c:v>0.56458333333332</c:v>
                </c:pt>
                <c:pt idx="438">
                  <c:v>0.56510416666665297</c:v>
                </c:pt>
                <c:pt idx="439">
                  <c:v>0.56562499999998594</c:v>
                </c:pt>
                <c:pt idx="440">
                  <c:v>0.56614583333332003</c:v>
                </c:pt>
                <c:pt idx="441">
                  <c:v>0.566666666666653</c:v>
                </c:pt>
                <c:pt idx="442">
                  <c:v>0.56718749999998597</c:v>
                </c:pt>
                <c:pt idx="443">
                  <c:v>0.56770833333332005</c:v>
                </c:pt>
                <c:pt idx="444">
                  <c:v>0.56822916666665302</c:v>
                </c:pt>
                <c:pt idx="445">
                  <c:v>0.56874999999998599</c:v>
                </c:pt>
                <c:pt idx="446">
                  <c:v>0.56927083333331996</c:v>
                </c:pt>
                <c:pt idx="447">
                  <c:v>0.56979166666665304</c:v>
                </c:pt>
                <c:pt idx="448">
                  <c:v>0.57031249999998601</c:v>
                </c:pt>
                <c:pt idx="449">
                  <c:v>0.57083333333331898</c:v>
                </c:pt>
                <c:pt idx="450">
                  <c:v>0.57135416666665295</c:v>
                </c:pt>
                <c:pt idx="451">
                  <c:v>0.57187499999998603</c:v>
                </c:pt>
                <c:pt idx="452">
                  <c:v>0.572395833333319</c:v>
                </c:pt>
                <c:pt idx="453">
                  <c:v>0.57291666666665297</c:v>
                </c:pt>
                <c:pt idx="454">
                  <c:v>0.57343749999998594</c:v>
                </c:pt>
                <c:pt idx="455">
                  <c:v>0.57395833333331903</c:v>
                </c:pt>
                <c:pt idx="456">
                  <c:v>0.574479166666653</c:v>
                </c:pt>
                <c:pt idx="457">
                  <c:v>0.57499999999998597</c:v>
                </c:pt>
                <c:pt idx="458">
                  <c:v>0.57552083333331905</c:v>
                </c:pt>
                <c:pt idx="459">
                  <c:v>0.57604166666665302</c:v>
                </c:pt>
                <c:pt idx="460">
                  <c:v>0.57656249999998599</c:v>
                </c:pt>
                <c:pt idx="461">
                  <c:v>0.57708333333331896</c:v>
                </c:pt>
                <c:pt idx="462">
                  <c:v>0.57760416666665204</c:v>
                </c:pt>
                <c:pt idx="463">
                  <c:v>0.57812499999998601</c:v>
                </c:pt>
                <c:pt idx="464">
                  <c:v>0.57864583333331898</c:v>
                </c:pt>
                <c:pt idx="465">
                  <c:v>0.57916666666665195</c:v>
                </c:pt>
                <c:pt idx="466">
                  <c:v>0.57968749999998603</c:v>
                </c:pt>
                <c:pt idx="467">
                  <c:v>0.580208333333319</c:v>
                </c:pt>
                <c:pt idx="468">
                  <c:v>0.58072916666665197</c:v>
                </c:pt>
                <c:pt idx="469">
                  <c:v>0.58124999999998594</c:v>
                </c:pt>
                <c:pt idx="470">
                  <c:v>0.58177083333331903</c:v>
                </c:pt>
                <c:pt idx="471">
                  <c:v>0.582291666666652</c:v>
                </c:pt>
                <c:pt idx="472">
                  <c:v>0.58281249999998497</c:v>
                </c:pt>
                <c:pt idx="473">
                  <c:v>0.58333333333331905</c:v>
                </c:pt>
                <c:pt idx="474">
                  <c:v>0.58385416666665202</c:v>
                </c:pt>
                <c:pt idx="475">
                  <c:v>0.58437499999998499</c:v>
                </c:pt>
                <c:pt idx="476">
                  <c:v>0.58489583333331896</c:v>
                </c:pt>
                <c:pt idx="477">
                  <c:v>0.58541666666665204</c:v>
                </c:pt>
                <c:pt idx="478">
                  <c:v>0.58593749999998501</c:v>
                </c:pt>
                <c:pt idx="479">
                  <c:v>0.58645833333331898</c:v>
                </c:pt>
                <c:pt idx="480">
                  <c:v>0.58697916666665195</c:v>
                </c:pt>
                <c:pt idx="481">
                  <c:v>0.58749999999998503</c:v>
                </c:pt>
                <c:pt idx="482">
                  <c:v>0.588020833333319</c:v>
                </c:pt>
                <c:pt idx="483">
                  <c:v>0.58854166666665197</c:v>
                </c:pt>
                <c:pt idx="484">
                  <c:v>0.58906249999998495</c:v>
                </c:pt>
                <c:pt idx="485">
                  <c:v>0.58958333333331803</c:v>
                </c:pt>
                <c:pt idx="486">
                  <c:v>0.590104166666652</c:v>
                </c:pt>
                <c:pt idx="487">
                  <c:v>0.59062499999998497</c:v>
                </c:pt>
                <c:pt idx="488">
                  <c:v>0.59114583333331805</c:v>
                </c:pt>
                <c:pt idx="489">
                  <c:v>0.59166666666665202</c:v>
                </c:pt>
                <c:pt idx="490">
                  <c:v>0.59218749999998499</c:v>
                </c:pt>
                <c:pt idx="491">
                  <c:v>0.59270833333331796</c:v>
                </c:pt>
                <c:pt idx="492">
                  <c:v>0.59322916666665204</c:v>
                </c:pt>
                <c:pt idx="493">
                  <c:v>0.59374999999998501</c:v>
                </c:pt>
                <c:pt idx="494">
                  <c:v>0.59427083333331798</c:v>
                </c:pt>
                <c:pt idx="495">
                  <c:v>0.59479166666665095</c:v>
                </c:pt>
                <c:pt idx="496">
                  <c:v>0.59531249999998503</c:v>
                </c:pt>
                <c:pt idx="497">
                  <c:v>0.595833333333318</c:v>
                </c:pt>
                <c:pt idx="498">
                  <c:v>0.59635416666665098</c:v>
                </c:pt>
                <c:pt idx="499">
                  <c:v>0.59687499999998495</c:v>
                </c:pt>
                <c:pt idx="500">
                  <c:v>0.59739583333331803</c:v>
                </c:pt>
                <c:pt idx="501">
                  <c:v>0.597916666666651</c:v>
                </c:pt>
                <c:pt idx="502">
                  <c:v>0.59843749999998497</c:v>
                </c:pt>
                <c:pt idx="503">
                  <c:v>0.59895833333331805</c:v>
                </c:pt>
                <c:pt idx="504">
                  <c:v>0.59947916666665102</c:v>
                </c:pt>
                <c:pt idx="505">
                  <c:v>0.59999999999998499</c:v>
                </c:pt>
                <c:pt idx="506">
                  <c:v>0.60052083333331796</c:v>
                </c:pt>
                <c:pt idx="507">
                  <c:v>0.60104166666665104</c:v>
                </c:pt>
                <c:pt idx="508">
                  <c:v>0.60156249999998401</c:v>
                </c:pt>
                <c:pt idx="509">
                  <c:v>0.60208333333331798</c:v>
                </c:pt>
                <c:pt idx="510">
                  <c:v>0.60260416666665095</c:v>
                </c:pt>
                <c:pt idx="511">
                  <c:v>0.60312499999998403</c:v>
                </c:pt>
                <c:pt idx="512">
                  <c:v>0.603645833333318</c:v>
                </c:pt>
                <c:pt idx="513">
                  <c:v>0.60416666666665098</c:v>
                </c:pt>
                <c:pt idx="514">
                  <c:v>0.60468749999998395</c:v>
                </c:pt>
                <c:pt idx="515">
                  <c:v>0.60520833333331803</c:v>
                </c:pt>
                <c:pt idx="516">
                  <c:v>0.605729166666651</c:v>
                </c:pt>
                <c:pt idx="517">
                  <c:v>0.60624999999998397</c:v>
                </c:pt>
                <c:pt idx="518">
                  <c:v>0.60677083333331705</c:v>
                </c:pt>
                <c:pt idx="519">
                  <c:v>0.60729166666665102</c:v>
                </c:pt>
                <c:pt idx="520">
                  <c:v>0.60781249999998399</c:v>
                </c:pt>
                <c:pt idx="521">
                  <c:v>0.60833333333331696</c:v>
                </c:pt>
                <c:pt idx="522">
                  <c:v>0.60885416666665104</c:v>
                </c:pt>
                <c:pt idx="523">
                  <c:v>0.60937499999998401</c:v>
                </c:pt>
                <c:pt idx="524">
                  <c:v>0.60989583333331698</c:v>
                </c:pt>
                <c:pt idx="525">
                  <c:v>0.61041666666665095</c:v>
                </c:pt>
                <c:pt idx="526">
                  <c:v>0.61093749999998403</c:v>
                </c:pt>
                <c:pt idx="527">
                  <c:v>0.61145833333331701</c:v>
                </c:pt>
                <c:pt idx="528">
                  <c:v>0.61197916666664998</c:v>
                </c:pt>
                <c:pt idx="529">
                  <c:v>0.61249999999998395</c:v>
                </c:pt>
                <c:pt idx="530">
                  <c:v>0.61302083333331703</c:v>
                </c:pt>
                <c:pt idx="531">
                  <c:v>0.61354166666665</c:v>
                </c:pt>
                <c:pt idx="532">
                  <c:v>0.61406249999998397</c:v>
                </c:pt>
                <c:pt idx="533">
                  <c:v>0.61458333333331705</c:v>
                </c:pt>
                <c:pt idx="534">
                  <c:v>0.61510416666665002</c:v>
                </c:pt>
                <c:pt idx="535">
                  <c:v>0.61562499999998399</c:v>
                </c:pt>
                <c:pt idx="536">
                  <c:v>0.61614583333331696</c:v>
                </c:pt>
                <c:pt idx="537">
                  <c:v>0.61666666666665004</c:v>
                </c:pt>
                <c:pt idx="538">
                  <c:v>0.61718749999998401</c:v>
                </c:pt>
                <c:pt idx="539">
                  <c:v>0.61770833333331698</c:v>
                </c:pt>
                <c:pt idx="540">
                  <c:v>0.61822916666664995</c:v>
                </c:pt>
                <c:pt idx="541">
                  <c:v>0.61874999999998304</c:v>
                </c:pt>
                <c:pt idx="542">
                  <c:v>0.61927083333331701</c:v>
                </c:pt>
                <c:pt idx="543">
                  <c:v>0.61979166666664998</c:v>
                </c:pt>
                <c:pt idx="544">
                  <c:v>0.62031249999998295</c:v>
                </c:pt>
                <c:pt idx="545">
                  <c:v>0.62083333333331703</c:v>
                </c:pt>
                <c:pt idx="546">
                  <c:v>0.62135416666665</c:v>
                </c:pt>
                <c:pt idx="547">
                  <c:v>0.62187499999998297</c:v>
                </c:pt>
                <c:pt idx="548">
                  <c:v>0.62239583333331705</c:v>
                </c:pt>
                <c:pt idx="549">
                  <c:v>0.62291666666665002</c:v>
                </c:pt>
                <c:pt idx="550">
                  <c:v>0.62343749999998299</c:v>
                </c:pt>
                <c:pt idx="551">
                  <c:v>0.62395833333331596</c:v>
                </c:pt>
                <c:pt idx="552">
                  <c:v>0.62447916666665004</c:v>
                </c:pt>
                <c:pt idx="553">
                  <c:v>0.62499999999998301</c:v>
                </c:pt>
                <c:pt idx="554">
                  <c:v>0.62552083333331598</c:v>
                </c:pt>
                <c:pt idx="555">
                  <c:v>0.62604166666664995</c:v>
                </c:pt>
                <c:pt idx="556">
                  <c:v>0.62656249999998304</c:v>
                </c:pt>
                <c:pt idx="557">
                  <c:v>0.62708333333331601</c:v>
                </c:pt>
                <c:pt idx="558">
                  <c:v>0.62760416666664998</c:v>
                </c:pt>
                <c:pt idx="559">
                  <c:v>0.62812499999998295</c:v>
                </c:pt>
                <c:pt idx="560">
                  <c:v>0.62864583333331603</c:v>
                </c:pt>
                <c:pt idx="561">
                  <c:v>0.62916666666665</c:v>
                </c:pt>
                <c:pt idx="562">
                  <c:v>0.62968749999998297</c:v>
                </c:pt>
                <c:pt idx="563">
                  <c:v>0.63020833333331605</c:v>
                </c:pt>
                <c:pt idx="564">
                  <c:v>0.63072916666664902</c:v>
                </c:pt>
                <c:pt idx="565">
                  <c:v>0.63124999999998299</c:v>
                </c:pt>
                <c:pt idx="566">
                  <c:v>0.63177083333331596</c:v>
                </c:pt>
                <c:pt idx="567">
                  <c:v>0.63229166666664904</c:v>
                </c:pt>
                <c:pt idx="568">
                  <c:v>0.63281249999998301</c:v>
                </c:pt>
                <c:pt idx="569">
                  <c:v>0.63333333333331598</c:v>
                </c:pt>
                <c:pt idx="570">
                  <c:v>0.63385416666664895</c:v>
                </c:pt>
                <c:pt idx="571">
                  <c:v>0.63437499999998304</c:v>
                </c:pt>
                <c:pt idx="572">
                  <c:v>0.63489583333331601</c:v>
                </c:pt>
                <c:pt idx="573">
                  <c:v>0.63541666666664898</c:v>
                </c:pt>
                <c:pt idx="574">
                  <c:v>0.63593749999998195</c:v>
                </c:pt>
                <c:pt idx="575">
                  <c:v>0.63645833333331603</c:v>
                </c:pt>
                <c:pt idx="576">
                  <c:v>0.636979166666649</c:v>
                </c:pt>
                <c:pt idx="577">
                  <c:v>0.63749999999998197</c:v>
                </c:pt>
                <c:pt idx="578">
                  <c:v>0.63802083333331605</c:v>
                </c:pt>
                <c:pt idx="579">
                  <c:v>0.63854166666664902</c:v>
                </c:pt>
                <c:pt idx="580">
                  <c:v>0.63906249999998199</c:v>
                </c:pt>
                <c:pt idx="581">
                  <c:v>0.63958333333331596</c:v>
                </c:pt>
                <c:pt idx="582">
                  <c:v>0.64010416666664904</c:v>
                </c:pt>
                <c:pt idx="583">
                  <c:v>0.64062499999998201</c:v>
                </c:pt>
                <c:pt idx="584">
                  <c:v>0.64114583333331598</c:v>
                </c:pt>
                <c:pt idx="585">
                  <c:v>0.64166666666664895</c:v>
                </c:pt>
                <c:pt idx="586">
                  <c:v>0.64218749999998204</c:v>
                </c:pt>
                <c:pt idx="587">
                  <c:v>0.64270833333331501</c:v>
                </c:pt>
                <c:pt idx="588">
                  <c:v>0.64322916666664898</c:v>
                </c:pt>
                <c:pt idx="589">
                  <c:v>0.64374999999998195</c:v>
                </c:pt>
                <c:pt idx="590">
                  <c:v>0.64427083333331503</c:v>
                </c:pt>
                <c:pt idx="591">
                  <c:v>0.644791666666649</c:v>
                </c:pt>
                <c:pt idx="592">
                  <c:v>0.64531249999998197</c:v>
                </c:pt>
                <c:pt idx="593">
                  <c:v>0.64583333333331505</c:v>
                </c:pt>
                <c:pt idx="594">
                  <c:v>0.64635416666664902</c:v>
                </c:pt>
                <c:pt idx="595">
                  <c:v>0.64687499999998199</c:v>
                </c:pt>
                <c:pt idx="596">
                  <c:v>0.64739583333331496</c:v>
                </c:pt>
                <c:pt idx="597">
                  <c:v>0.64791666666664804</c:v>
                </c:pt>
                <c:pt idx="598">
                  <c:v>0.64843749999998201</c:v>
                </c:pt>
                <c:pt idx="599">
                  <c:v>0.64895833333331499</c:v>
                </c:pt>
                <c:pt idx="600">
                  <c:v>0.64947916666664796</c:v>
                </c:pt>
                <c:pt idx="601">
                  <c:v>0.64999999999998204</c:v>
                </c:pt>
                <c:pt idx="602">
                  <c:v>0.65052083333331501</c:v>
                </c:pt>
                <c:pt idx="603">
                  <c:v>0.65104166666664798</c:v>
                </c:pt>
                <c:pt idx="604">
                  <c:v>0.65156249999998195</c:v>
                </c:pt>
                <c:pt idx="605">
                  <c:v>0.65208333333331503</c:v>
                </c:pt>
                <c:pt idx="606">
                  <c:v>0.652604166666648</c:v>
                </c:pt>
                <c:pt idx="607">
                  <c:v>0.65312499999998097</c:v>
                </c:pt>
                <c:pt idx="608">
                  <c:v>0.65364583333331505</c:v>
                </c:pt>
                <c:pt idx="609">
                  <c:v>0.65416666666664802</c:v>
                </c:pt>
                <c:pt idx="610">
                  <c:v>0.65468749999998099</c:v>
                </c:pt>
                <c:pt idx="611">
                  <c:v>0.65520833333331496</c:v>
                </c:pt>
                <c:pt idx="612">
                  <c:v>0.65572916666664804</c:v>
                </c:pt>
                <c:pt idx="613">
                  <c:v>0.65624999999998102</c:v>
                </c:pt>
                <c:pt idx="614">
                  <c:v>0.65677083333331499</c:v>
                </c:pt>
                <c:pt idx="615">
                  <c:v>0.65729166666664796</c:v>
                </c:pt>
                <c:pt idx="616">
                  <c:v>0.65781249999998104</c:v>
                </c:pt>
                <c:pt idx="617">
                  <c:v>0.65833333333331501</c:v>
                </c:pt>
                <c:pt idx="618">
                  <c:v>0.65885416666664798</c:v>
                </c:pt>
                <c:pt idx="619">
                  <c:v>0.65937499999998095</c:v>
                </c:pt>
                <c:pt idx="620">
                  <c:v>0.65989583333331403</c:v>
                </c:pt>
                <c:pt idx="621">
                  <c:v>0.660416666666648</c:v>
                </c:pt>
                <c:pt idx="622">
                  <c:v>0.66093749999998097</c:v>
                </c:pt>
                <c:pt idx="623">
                  <c:v>0.66145833333331405</c:v>
                </c:pt>
                <c:pt idx="624">
                  <c:v>0.66197916666664802</c:v>
                </c:pt>
                <c:pt idx="625">
                  <c:v>0.66249999999998099</c:v>
                </c:pt>
                <c:pt idx="626">
                  <c:v>0.66302083333331396</c:v>
                </c:pt>
                <c:pt idx="627">
                  <c:v>0.66354166666664804</c:v>
                </c:pt>
                <c:pt idx="628">
                  <c:v>0.66406249999998102</c:v>
                </c:pt>
                <c:pt idx="629">
                  <c:v>0.66458333333331399</c:v>
                </c:pt>
                <c:pt idx="630">
                  <c:v>0.66510416666664696</c:v>
                </c:pt>
                <c:pt idx="631">
                  <c:v>0.66562499999998104</c:v>
                </c:pt>
                <c:pt idx="632">
                  <c:v>0.66614583333331401</c:v>
                </c:pt>
                <c:pt idx="633">
                  <c:v>0.66666666666664698</c:v>
                </c:pt>
                <c:pt idx="634">
                  <c:v>0.66718749999998095</c:v>
                </c:pt>
                <c:pt idx="635">
                  <c:v>0.66770833333331403</c:v>
                </c:pt>
                <c:pt idx="636">
                  <c:v>0.668229166666647</c:v>
                </c:pt>
                <c:pt idx="637">
                  <c:v>0.66874999999998097</c:v>
                </c:pt>
                <c:pt idx="638">
                  <c:v>0.66927083333331405</c:v>
                </c:pt>
                <c:pt idx="639">
                  <c:v>0.66979166666664702</c:v>
                </c:pt>
                <c:pt idx="640">
                  <c:v>0.67031249999998099</c:v>
                </c:pt>
              </c:numCache>
            </c:numRef>
          </c:xVal>
          <c:yVal>
            <c:numRef>
              <c:f>Sheet1!$G$8:$G$648</c:f>
              <c:numCache>
                <c:formatCode>General</c:formatCode>
                <c:ptCount val="641"/>
                <c:pt idx="0">
                  <c:v>2.6825464835360973</c:v>
                </c:pt>
                <c:pt idx="1">
                  <c:v>2.5536799241457131</c:v>
                </c:pt>
                <c:pt idx="2">
                  <c:v>2.5301996138308929</c:v>
                </c:pt>
                <c:pt idx="3">
                  <c:v>2.6378637589049418</c:v>
                </c:pt>
                <c:pt idx="4">
                  <c:v>2.7406147478693197</c:v>
                </c:pt>
                <c:pt idx="5">
                  <c:v>2.5911786347229921</c:v>
                </c:pt>
                <c:pt idx="6">
                  <c:v>2.7775183708847382</c:v>
                </c:pt>
                <c:pt idx="7">
                  <c:v>2.7240409805794159</c:v>
                </c:pt>
                <c:pt idx="8">
                  <c:v>2.6565073417707685</c:v>
                </c:pt>
                <c:pt idx="9">
                  <c:v>2.7284026334485638</c:v>
                </c:pt>
                <c:pt idx="10">
                  <c:v>2.6936178081030802</c:v>
                </c:pt>
                <c:pt idx="11">
                  <c:v>2.7897851381946501</c:v>
                </c:pt>
                <c:pt idx="12">
                  <c:v>2.7022531663309444</c:v>
                </c:pt>
                <c:pt idx="13">
                  <c:v>2.7614656498734771</c:v>
                </c:pt>
                <c:pt idx="14">
                  <c:v>2.7460137882019664</c:v>
                </c:pt>
                <c:pt idx="15">
                  <c:v>2.7883301016838877</c:v>
                </c:pt>
                <c:pt idx="16">
                  <c:v>2.6384025325198133</c:v>
                </c:pt>
                <c:pt idx="17">
                  <c:v>2.7674354286463116</c:v>
                </c:pt>
                <c:pt idx="18">
                  <c:v>2.7540522490556558</c:v>
                </c:pt>
                <c:pt idx="19">
                  <c:v>2.8176159812186112</c:v>
                </c:pt>
                <c:pt idx="20">
                  <c:v>2.6381339000644375</c:v>
                </c:pt>
                <c:pt idx="21">
                  <c:v>2.6472886239848523</c:v>
                </c:pt>
                <c:pt idx="22">
                  <c:v>2.6446038835287475</c:v>
                </c:pt>
                <c:pt idx="23">
                  <c:v>2.8054075243527574</c:v>
                </c:pt>
                <c:pt idx="24">
                  <c:v>2.7934064123874061</c:v>
                </c:pt>
                <c:pt idx="25">
                  <c:v>2.6258364204623517</c:v>
                </c:pt>
                <c:pt idx="26">
                  <c:v>2.7796360834403462</c:v>
                </c:pt>
                <c:pt idx="27">
                  <c:v>2.6017421111606533</c:v>
                </c:pt>
                <c:pt idx="28">
                  <c:v>2.8083555033084853</c:v>
                </c:pt>
                <c:pt idx="29">
                  <c:v>2.6337218120888086</c:v>
                </c:pt>
                <c:pt idx="30">
                  <c:v>2.7712420287217627</c:v>
                </c:pt>
                <c:pt idx="31">
                  <c:v>2.6144086582543014</c:v>
                </c:pt>
                <c:pt idx="32">
                  <c:v>2.8015176353222708</c:v>
                </c:pt>
                <c:pt idx="33">
                  <c:v>2.6295430975545804</c:v>
                </c:pt>
                <c:pt idx="34">
                  <c:v>2.7429143633069035</c:v>
                </c:pt>
                <c:pt idx="35">
                  <c:v>2.7360518191189085</c:v>
                </c:pt>
                <c:pt idx="36">
                  <c:v>2.6638221776295539</c:v>
                </c:pt>
                <c:pt idx="37">
                  <c:v>2.7113535156640185</c:v>
                </c:pt>
                <c:pt idx="38">
                  <c:v>2.6283565646498808</c:v>
                </c:pt>
                <c:pt idx="39">
                  <c:v>2.7405880772038866</c:v>
                </c:pt>
                <c:pt idx="40">
                  <c:v>2.6234188336192998</c:v>
                </c:pt>
                <c:pt idx="41">
                  <c:v>2.7457834575670543</c:v>
                </c:pt>
                <c:pt idx="42">
                  <c:v>2.8002647134608978</c:v>
                </c:pt>
                <c:pt idx="43">
                  <c:v>2.8093170141661643</c:v>
                </c:pt>
                <c:pt idx="44">
                  <c:v>2.7507095643672184</c:v>
                </c:pt>
                <c:pt idx="45">
                  <c:v>2.8562529313469338</c:v>
                </c:pt>
                <c:pt idx="46">
                  <c:v>2.6575412025599285</c:v>
                </c:pt>
                <c:pt idx="47">
                  <c:v>2.6908708117171605</c:v>
                </c:pt>
                <c:pt idx="48">
                  <c:v>2.6667272437351985</c:v>
                </c:pt>
                <c:pt idx="49">
                  <c:v>2.8125987279753581</c:v>
                </c:pt>
                <c:pt idx="50">
                  <c:v>2.687706513965276</c:v>
                </c:pt>
                <c:pt idx="51">
                  <c:v>2.7806852925479744</c:v>
                </c:pt>
                <c:pt idx="52">
                  <c:v>2.6946699362822444</c:v>
                </c:pt>
                <c:pt idx="53">
                  <c:v>2.7963826979688471</c:v>
                </c:pt>
                <c:pt idx="54">
                  <c:v>2.7720298967138137</c:v>
                </c:pt>
                <c:pt idx="55">
                  <c:v>2.6917368109533637</c:v>
                </c:pt>
                <c:pt idx="56">
                  <c:v>2.7726239966833148</c:v>
                </c:pt>
                <c:pt idx="57">
                  <c:v>2.8956675611377203</c:v>
                </c:pt>
                <c:pt idx="58">
                  <c:v>2.8844527107685223</c:v>
                </c:pt>
                <c:pt idx="59">
                  <c:v>2.7071688247551609</c:v>
                </c:pt>
                <c:pt idx="60">
                  <c:v>2.8196977464661837</c:v>
                </c:pt>
                <c:pt idx="61">
                  <c:v>2.6808365783260113</c:v>
                </c:pt>
                <c:pt idx="62">
                  <c:v>2.743053168399884</c:v>
                </c:pt>
                <c:pt idx="63">
                  <c:v>2.8303280551756509</c:v>
                </c:pt>
                <c:pt idx="64">
                  <c:v>2.8332576830449776</c:v>
                </c:pt>
                <c:pt idx="65">
                  <c:v>2.7270846609142509</c:v>
                </c:pt>
                <c:pt idx="66">
                  <c:v>2.7569685088774936</c:v>
                </c:pt>
                <c:pt idx="67">
                  <c:v>2.899238376428904</c:v>
                </c:pt>
                <c:pt idx="68">
                  <c:v>2.881619787239257</c:v>
                </c:pt>
                <c:pt idx="69">
                  <c:v>2.6987537938947388</c:v>
                </c:pt>
                <c:pt idx="70">
                  <c:v>2.8052121319567558</c:v>
                </c:pt>
                <c:pt idx="71">
                  <c:v>2.9407398067898085</c:v>
                </c:pt>
                <c:pt idx="72">
                  <c:v>2.9387209816649911</c:v>
                </c:pt>
                <c:pt idx="73">
                  <c:v>2.9508114588323373</c:v>
                </c:pt>
                <c:pt idx="74">
                  <c:v>2.7719120385420806</c:v>
                </c:pt>
                <c:pt idx="75">
                  <c:v>2.7414997794415066</c:v>
                </c:pt>
                <c:pt idx="76">
                  <c:v>2.7527789659650743</c:v>
                </c:pt>
                <c:pt idx="77">
                  <c:v>2.9238171156637121</c:v>
                </c:pt>
                <c:pt idx="78">
                  <c:v>2.9116328453741791</c:v>
                </c:pt>
                <c:pt idx="79">
                  <c:v>2.8690497638653634</c:v>
                </c:pt>
                <c:pt idx="80">
                  <c:v>2.7783606411303521</c:v>
                </c:pt>
                <c:pt idx="81">
                  <c:v>2.8635730634522556</c:v>
                </c:pt>
                <c:pt idx="82">
                  <c:v>2.8204877689299459</c:v>
                </c:pt>
                <c:pt idx="83">
                  <c:v>2.969329984048179</c:v>
                </c:pt>
                <c:pt idx="84">
                  <c:v>2.7875208236152229</c:v>
                </c:pt>
                <c:pt idx="85">
                  <c:v>2.8572698270114372</c:v>
                </c:pt>
                <c:pt idx="86">
                  <c:v>2.8118272469438672</c:v>
                </c:pt>
                <c:pt idx="87">
                  <c:v>2.9135831852064062</c:v>
                </c:pt>
                <c:pt idx="88">
                  <c:v>2.7888020449110194</c:v>
                </c:pt>
                <c:pt idx="89">
                  <c:v>2.794977842264172</c:v>
                </c:pt>
                <c:pt idx="90">
                  <c:v>2.7710902514035132</c:v>
                </c:pt>
                <c:pt idx="91">
                  <c:v>2.7571117678131949</c:v>
                </c:pt>
                <c:pt idx="92">
                  <c:v>2.8156559540131911</c:v>
                </c:pt>
                <c:pt idx="93">
                  <c:v>2.8022065773056188</c:v>
                </c:pt>
                <c:pt idx="94">
                  <c:v>2.8297237826686534</c:v>
                </c:pt>
                <c:pt idx="95">
                  <c:v>2.8366412769795875</c:v>
                </c:pt>
                <c:pt idx="96">
                  <c:v>2.9457779163135953</c:v>
                </c:pt>
                <c:pt idx="97">
                  <c:v>2.8520862785440295</c:v>
                </c:pt>
                <c:pt idx="98">
                  <c:v>2.8070573117060644</c:v>
                </c:pt>
                <c:pt idx="99">
                  <c:v>3.0138433855629989</c:v>
                </c:pt>
                <c:pt idx="100">
                  <c:v>2.7932482636882754</c:v>
                </c:pt>
                <c:pt idx="101">
                  <c:v>2.9783167676070006</c:v>
                </c:pt>
                <c:pt idx="102">
                  <c:v>2.8476518989950703</c:v>
                </c:pt>
                <c:pt idx="103">
                  <c:v>2.8117035648367978</c:v>
                </c:pt>
                <c:pt idx="104">
                  <c:v>2.9455871112018328</c:v>
                </c:pt>
                <c:pt idx="105">
                  <c:v>2.8488568673120906</c:v>
                </c:pt>
                <c:pt idx="106">
                  <c:v>3.0001172405389434</c:v>
                </c:pt>
                <c:pt idx="107">
                  <c:v>2.8743478022692832</c:v>
                </c:pt>
                <c:pt idx="108">
                  <c:v>3.0031208621315275</c:v>
                </c:pt>
                <c:pt idx="109">
                  <c:v>2.9457072355041634</c:v>
                </c:pt>
                <c:pt idx="110">
                  <c:v>2.9052053973992815</c:v>
                </c:pt>
                <c:pt idx="111">
                  <c:v>2.9780037806288187</c:v>
                </c:pt>
                <c:pt idx="112">
                  <c:v>2.9942601154660804</c:v>
                </c:pt>
                <c:pt idx="113">
                  <c:v>2.8574822229253241</c:v>
                </c:pt>
                <c:pt idx="114">
                  <c:v>3.0094569647590834</c:v>
                </c:pt>
                <c:pt idx="115">
                  <c:v>2.9072682705169512</c:v>
                </c:pt>
                <c:pt idx="116">
                  <c:v>2.8232698185077867</c:v>
                </c:pt>
                <c:pt idx="117">
                  <c:v>3.0051690038197481</c:v>
                </c:pt>
                <c:pt idx="118">
                  <c:v>3.056276790267503</c:v>
                </c:pt>
                <c:pt idx="119">
                  <c:v>2.8759644004558518</c:v>
                </c:pt>
                <c:pt idx="120">
                  <c:v>2.9086699880548008</c:v>
                </c:pt>
                <c:pt idx="121">
                  <c:v>2.9988580732678862</c:v>
                </c:pt>
                <c:pt idx="122">
                  <c:v>2.8921289823318062</c:v>
                </c:pt>
                <c:pt idx="123">
                  <c:v>2.9713526155407517</c:v>
                </c:pt>
                <c:pt idx="124">
                  <c:v>3.0586360539333812</c:v>
                </c:pt>
                <c:pt idx="125">
                  <c:v>2.8796223729451866</c:v>
                </c:pt>
                <c:pt idx="126">
                  <c:v>2.8884437473128948</c:v>
                </c:pt>
                <c:pt idx="127">
                  <c:v>2.9323316489911133</c:v>
                </c:pt>
                <c:pt idx="128">
                  <c:v>3.106477954933633</c:v>
                </c:pt>
                <c:pt idx="129">
                  <c:v>2.9477314682257147</c:v>
                </c:pt>
                <c:pt idx="130">
                  <c:v>3.075435130839749</c:v>
                </c:pt>
                <c:pt idx="131">
                  <c:v>3.1595463525051271</c:v>
                </c:pt>
                <c:pt idx="132">
                  <c:v>3.0854154521138031</c:v>
                </c:pt>
                <c:pt idx="133">
                  <c:v>3.0645897953459129</c:v>
                </c:pt>
                <c:pt idx="134">
                  <c:v>3.0932418734939464</c:v>
                </c:pt>
                <c:pt idx="135">
                  <c:v>3.0568431760717774</c:v>
                </c:pt>
                <c:pt idx="136">
                  <c:v>3.0045551754345721</c:v>
                </c:pt>
                <c:pt idx="137">
                  <c:v>3.1610382662992018</c:v>
                </c:pt>
                <c:pt idx="138">
                  <c:v>3.0235511427793407</c:v>
                </c:pt>
                <c:pt idx="139">
                  <c:v>3.0100705528857441</c:v>
                </c:pt>
                <c:pt idx="140">
                  <c:v>3.1880340028321594</c:v>
                </c:pt>
                <c:pt idx="141">
                  <c:v>3.0662317550459597</c:v>
                </c:pt>
                <c:pt idx="142">
                  <c:v>3.0278657602634507</c:v>
                </c:pt>
                <c:pt idx="143">
                  <c:v>3.2039294008850261</c:v>
                </c:pt>
                <c:pt idx="144">
                  <c:v>3.0737972225898762</c:v>
                </c:pt>
                <c:pt idx="145">
                  <c:v>3.2084330773425322</c:v>
                </c:pt>
                <c:pt idx="146">
                  <c:v>3.1216047991609233</c:v>
                </c:pt>
                <c:pt idx="147">
                  <c:v>3.261317774282027</c:v>
                </c:pt>
                <c:pt idx="148">
                  <c:v>3.1849291552598773</c:v>
                </c:pt>
                <c:pt idx="149">
                  <c:v>3.0291098736688356</c:v>
                </c:pt>
                <c:pt idx="150">
                  <c:v>3.0544483414942505</c:v>
                </c:pt>
                <c:pt idx="151">
                  <c:v>3.2007465139865801</c:v>
                </c:pt>
                <c:pt idx="152">
                  <c:v>3.2521407730388376</c:v>
                </c:pt>
                <c:pt idx="153">
                  <c:v>3.2364250627621569</c:v>
                </c:pt>
                <c:pt idx="154">
                  <c:v>3.2103237251643657</c:v>
                </c:pt>
                <c:pt idx="155">
                  <c:v>3.1395472260498583</c:v>
                </c:pt>
                <c:pt idx="156">
                  <c:v>3.1840896121099163</c:v>
                </c:pt>
                <c:pt idx="157">
                  <c:v>3.1831498046131057</c:v>
                </c:pt>
                <c:pt idx="158">
                  <c:v>3.182731187746429</c:v>
                </c:pt>
                <c:pt idx="159">
                  <c:v>3.1446314259112116</c:v>
                </c:pt>
                <c:pt idx="160">
                  <c:v>3.2897721519523224</c:v>
                </c:pt>
                <c:pt idx="161">
                  <c:v>3.2277286094146165</c:v>
                </c:pt>
                <c:pt idx="162">
                  <c:v>3.2435607135355844</c:v>
                </c:pt>
                <c:pt idx="163">
                  <c:v>3.2715675300111107</c:v>
                </c:pt>
                <c:pt idx="164">
                  <c:v>3.2679727415310964</c:v>
                </c:pt>
                <c:pt idx="165">
                  <c:v>3.3474554792357405</c:v>
                </c:pt>
                <c:pt idx="166">
                  <c:v>3.2282476574270365</c:v>
                </c:pt>
                <c:pt idx="167">
                  <c:v>3.2483612380790485</c:v>
                </c:pt>
                <c:pt idx="168">
                  <c:v>3.3322772811300791</c:v>
                </c:pt>
                <c:pt idx="169">
                  <c:v>3.3494271244939116</c:v>
                </c:pt>
                <c:pt idx="170">
                  <c:v>3.1775008120276023</c:v>
                </c:pt>
                <c:pt idx="171">
                  <c:v>3.3619343767690459</c:v>
                </c:pt>
                <c:pt idx="172">
                  <c:v>3.413412869324755</c:v>
                </c:pt>
                <c:pt idx="173">
                  <c:v>3.2644237600872086</c:v>
                </c:pt>
                <c:pt idx="174">
                  <c:v>3.2814736370713899</c:v>
                </c:pt>
                <c:pt idx="175">
                  <c:v>3.197611699988578</c:v>
                </c:pt>
                <c:pt idx="176">
                  <c:v>3.3865432299208855</c:v>
                </c:pt>
                <c:pt idx="177">
                  <c:v>3.4425990922181078</c:v>
                </c:pt>
                <c:pt idx="178">
                  <c:v>3.3046103833068221</c:v>
                </c:pt>
                <c:pt idx="179">
                  <c:v>3.3493162938673677</c:v>
                </c:pt>
                <c:pt idx="180">
                  <c:v>3.2808416597291861</c:v>
                </c:pt>
                <c:pt idx="181">
                  <c:v>3.240352074750791</c:v>
                </c:pt>
                <c:pt idx="182">
                  <c:v>3.2749214724164291</c:v>
                </c:pt>
                <c:pt idx="183">
                  <c:v>3.3524676130623541</c:v>
                </c:pt>
                <c:pt idx="184">
                  <c:v>3.2600408766898794</c:v>
                </c:pt>
                <c:pt idx="185">
                  <c:v>3.2995068333560686</c:v>
                </c:pt>
                <c:pt idx="186">
                  <c:v>3.264367026978916</c:v>
                </c:pt>
                <c:pt idx="187">
                  <c:v>3.3924327030308987</c:v>
                </c:pt>
                <c:pt idx="188">
                  <c:v>3.3577229747045072</c:v>
                </c:pt>
                <c:pt idx="189">
                  <c:v>3.5004445443373386</c:v>
                </c:pt>
                <c:pt idx="190">
                  <c:v>3.4394388830650997</c:v>
                </c:pt>
                <c:pt idx="191">
                  <c:v>3.3269824711782419</c:v>
                </c:pt>
                <c:pt idx="192">
                  <c:v>3.4796480371425238</c:v>
                </c:pt>
                <c:pt idx="193">
                  <c:v>3.4760059760212596</c:v>
                </c:pt>
                <c:pt idx="194">
                  <c:v>3.4646107950695906</c:v>
                </c:pt>
                <c:pt idx="195">
                  <c:v>3.5471357333793812</c:v>
                </c:pt>
                <c:pt idx="196">
                  <c:v>3.4573792778510617</c:v>
                </c:pt>
                <c:pt idx="197">
                  <c:v>3.3695609294979674</c:v>
                </c:pt>
                <c:pt idx="198">
                  <c:v>3.5815906284471972</c:v>
                </c:pt>
                <c:pt idx="199">
                  <c:v>3.4303965481643992</c:v>
                </c:pt>
                <c:pt idx="200">
                  <c:v>3.4428574656563464</c:v>
                </c:pt>
                <c:pt idx="201">
                  <c:v>3.4279567352946558</c:v>
                </c:pt>
                <c:pt idx="202">
                  <c:v>3.4868201553055487</c:v>
                </c:pt>
                <c:pt idx="203">
                  <c:v>3.6171568560706411</c:v>
                </c:pt>
                <c:pt idx="204">
                  <c:v>3.5299427473473179</c:v>
                </c:pt>
                <c:pt idx="205">
                  <c:v>3.603906447938523</c:v>
                </c:pt>
                <c:pt idx="206">
                  <c:v>3.528677488371692</c:v>
                </c:pt>
                <c:pt idx="207">
                  <c:v>3.6655594125736042</c:v>
                </c:pt>
                <c:pt idx="208">
                  <c:v>3.570121293333373</c:v>
                </c:pt>
                <c:pt idx="209">
                  <c:v>3.6502180162609617</c:v>
                </c:pt>
                <c:pt idx="210">
                  <c:v>3.5353963887921425</c:v>
                </c:pt>
                <c:pt idx="211">
                  <c:v>3.6285221258832641</c:v>
                </c:pt>
                <c:pt idx="212">
                  <c:v>3.7335832387186141</c:v>
                </c:pt>
                <c:pt idx="213">
                  <c:v>3.5411400528147592</c:v>
                </c:pt>
                <c:pt idx="214">
                  <c:v>3.7307783339809175</c:v>
                </c:pt>
                <c:pt idx="215">
                  <c:v>3.7965542743591962</c:v>
                </c:pt>
                <c:pt idx="216">
                  <c:v>3.769785405170202</c:v>
                </c:pt>
                <c:pt idx="217">
                  <c:v>3.7048663602463194</c:v>
                </c:pt>
                <c:pt idx="218">
                  <c:v>3.795606639525738</c:v>
                </c:pt>
                <c:pt idx="219">
                  <c:v>3.6692429563383477</c:v>
                </c:pt>
                <c:pt idx="220">
                  <c:v>3.7367244879731616</c:v>
                </c:pt>
                <c:pt idx="221">
                  <c:v>3.678448862909355</c:v>
                </c:pt>
                <c:pt idx="222">
                  <c:v>3.6612503506615743</c:v>
                </c:pt>
                <c:pt idx="223">
                  <c:v>3.7853906785622344</c:v>
                </c:pt>
                <c:pt idx="224">
                  <c:v>3.8560828460763097</c:v>
                </c:pt>
                <c:pt idx="225">
                  <c:v>3.7499292231311601</c:v>
                </c:pt>
                <c:pt idx="226">
                  <c:v>3.867594874865119</c:v>
                </c:pt>
                <c:pt idx="227">
                  <c:v>3.7365606287798978</c:v>
                </c:pt>
                <c:pt idx="228">
                  <c:v>3.8329786444507028</c:v>
                </c:pt>
                <c:pt idx="229">
                  <c:v>3.7815959673017168</c:v>
                </c:pt>
                <c:pt idx="230">
                  <c:v>3.8454488194381988</c:v>
                </c:pt>
                <c:pt idx="231">
                  <c:v>3.7966176462514141</c:v>
                </c:pt>
                <c:pt idx="232">
                  <c:v>3.7908029541519586</c:v>
                </c:pt>
                <c:pt idx="233">
                  <c:v>3.7604773268060625</c:v>
                </c:pt>
                <c:pt idx="234">
                  <c:v>4.0076064602147374</c:v>
                </c:pt>
                <c:pt idx="235">
                  <c:v>3.8816414921033076</c:v>
                </c:pt>
                <c:pt idx="236">
                  <c:v>3.8655488443253589</c:v>
                </c:pt>
                <c:pt idx="237">
                  <c:v>4.0275464912822816</c:v>
                </c:pt>
                <c:pt idx="238">
                  <c:v>3.9222872677963765</c:v>
                </c:pt>
                <c:pt idx="239">
                  <c:v>3.9565034170649391</c:v>
                </c:pt>
                <c:pt idx="240">
                  <c:v>4.0012903111218403</c:v>
                </c:pt>
                <c:pt idx="241">
                  <c:v>3.9542701591322551</c:v>
                </c:pt>
                <c:pt idx="242">
                  <c:v>3.9757882352908136</c:v>
                </c:pt>
                <c:pt idx="243">
                  <c:v>4.1071381633067352</c:v>
                </c:pt>
                <c:pt idx="244">
                  <c:v>3.9563281674092328</c:v>
                </c:pt>
                <c:pt idx="245">
                  <c:v>4.020797936633163</c:v>
                </c:pt>
                <c:pt idx="246">
                  <c:v>3.9498952805551957</c:v>
                </c:pt>
                <c:pt idx="247">
                  <c:v>4.1136526499910167</c:v>
                </c:pt>
                <c:pt idx="248">
                  <c:v>4.0845943009679679</c:v>
                </c:pt>
                <c:pt idx="249">
                  <c:v>3.9540133436316172</c:v>
                </c:pt>
                <c:pt idx="250">
                  <c:v>4.0423778146512044</c:v>
                </c:pt>
                <c:pt idx="251">
                  <c:v>4.0800422443071644</c:v>
                </c:pt>
                <c:pt idx="252">
                  <c:v>4.0021006020461032</c:v>
                </c:pt>
                <c:pt idx="253">
                  <c:v>4.1686924576771176</c:v>
                </c:pt>
                <c:pt idx="254">
                  <c:v>4.1556480137493761</c:v>
                </c:pt>
                <c:pt idx="255">
                  <c:v>4.2364497733374886</c:v>
                </c:pt>
                <c:pt idx="256">
                  <c:v>4.0451958632101874</c:v>
                </c:pt>
                <c:pt idx="257">
                  <c:v>4.2335688992093905</c:v>
                </c:pt>
                <c:pt idx="258">
                  <c:v>4.2038427919438242</c:v>
                </c:pt>
                <c:pt idx="259">
                  <c:v>4.2166686308271926</c:v>
                </c:pt>
                <c:pt idx="260">
                  <c:v>4.2109254466870869</c:v>
                </c:pt>
                <c:pt idx="261">
                  <c:v>4.1433272149278526</c:v>
                </c:pt>
                <c:pt idx="262">
                  <c:v>4.3045096478939255</c:v>
                </c:pt>
                <c:pt idx="263">
                  <c:v>4.3277160541010451</c:v>
                </c:pt>
                <c:pt idx="264">
                  <c:v>4.2322594101728876</c:v>
                </c:pt>
                <c:pt idx="265">
                  <c:v>4.1661880831073779</c:v>
                </c:pt>
                <c:pt idx="266">
                  <c:v>4.3177547594476522</c:v>
                </c:pt>
                <c:pt idx="267">
                  <c:v>4.1641716198589354</c:v>
                </c:pt>
                <c:pt idx="268">
                  <c:v>4.2977744123179891</c:v>
                </c:pt>
                <c:pt idx="269">
                  <c:v>4.2904644274142401</c:v>
                </c:pt>
                <c:pt idx="270">
                  <c:v>4.2960661325296332</c:v>
                </c:pt>
                <c:pt idx="271">
                  <c:v>4.4020523753615679</c:v>
                </c:pt>
                <c:pt idx="272">
                  <c:v>4.2189214150366032</c:v>
                </c:pt>
                <c:pt idx="273">
                  <c:v>4.2413235247152326</c:v>
                </c:pt>
                <c:pt idx="274">
                  <c:v>4.2342578528150145</c:v>
                </c:pt>
                <c:pt idx="275">
                  <c:v>4.3918507482381353</c:v>
                </c:pt>
                <c:pt idx="276">
                  <c:v>4.3952418802987516</c:v>
                </c:pt>
                <c:pt idx="277">
                  <c:v>4.2507612227616853</c:v>
                </c:pt>
                <c:pt idx="278">
                  <c:v>4.27759368854732</c:v>
                </c:pt>
                <c:pt idx="279">
                  <c:v>4.3331705310839874</c:v>
                </c:pt>
                <c:pt idx="280">
                  <c:v>4.2967369495935221</c:v>
                </c:pt>
                <c:pt idx="281">
                  <c:v>4.4302934543143992</c:v>
                </c:pt>
                <c:pt idx="282">
                  <c:v>4.3878017767649018</c:v>
                </c:pt>
                <c:pt idx="283">
                  <c:v>4.5029430169886746</c:v>
                </c:pt>
                <c:pt idx="284">
                  <c:v>4.4183943414935474</c:v>
                </c:pt>
                <c:pt idx="285">
                  <c:v>4.4567684291327057</c:v>
                </c:pt>
                <c:pt idx="286">
                  <c:v>4.5626682127925893</c:v>
                </c:pt>
                <c:pt idx="287">
                  <c:v>4.5380013334008709</c:v>
                </c:pt>
                <c:pt idx="288">
                  <c:v>4.5401841600376809</c:v>
                </c:pt>
                <c:pt idx="289">
                  <c:v>4.4192881321707524</c:v>
                </c:pt>
                <c:pt idx="290">
                  <c:v>4.4184774150866399</c:v>
                </c:pt>
                <c:pt idx="291">
                  <c:v>4.6249179037993917</c:v>
                </c:pt>
                <c:pt idx="292">
                  <c:v>4.5385837179148822</c:v>
                </c:pt>
                <c:pt idx="293">
                  <c:v>4.4426950345239353</c:v>
                </c:pt>
                <c:pt idx="294">
                  <c:v>4.5510217775215995</c:v>
                </c:pt>
                <c:pt idx="295">
                  <c:v>4.6628229892173465</c:v>
                </c:pt>
                <c:pt idx="296">
                  <c:v>4.5221525617038534</c:v>
                </c:pt>
                <c:pt idx="297">
                  <c:v>4.5301890878194131</c:v>
                </c:pt>
                <c:pt idx="298">
                  <c:v>4.5794883625404266</c:v>
                </c:pt>
                <c:pt idx="299">
                  <c:v>4.7138233267382601</c:v>
                </c:pt>
                <c:pt idx="300">
                  <c:v>4.5990428109623984</c:v>
                </c:pt>
                <c:pt idx="301">
                  <c:v>4.6475886758888425</c:v>
                </c:pt>
                <c:pt idx="302">
                  <c:v>4.6760602729985576</c:v>
                </c:pt>
                <c:pt idx="303">
                  <c:v>4.7678227665461819</c:v>
                </c:pt>
                <c:pt idx="304">
                  <c:v>4.7332328602669307</c:v>
                </c:pt>
                <c:pt idx="305">
                  <c:v>4.580823368268879</c:v>
                </c:pt>
                <c:pt idx="306">
                  <c:v>4.5791926638543643</c:v>
                </c:pt>
                <c:pt idx="307">
                  <c:v>4.8189358447506114</c:v>
                </c:pt>
                <c:pt idx="308">
                  <c:v>4.7680614110717174</c:v>
                </c:pt>
                <c:pt idx="309">
                  <c:v>4.850927297471582</c:v>
                </c:pt>
                <c:pt idx="310">
                  <c:v>4.7355432118664691</c:v>
                </c:pt>
                <c:pt idx="311">
                  <c:v>4.7838042003554229</c:v>
                </c:pt>
                <c:pt idx="312">
                  <c:v>4.8103667337095057</c:v>
                </c:pt>
                <c:pt idx="313">
                  <c:v>4.7328202416626857</c:v>
                </c:pt>
                <c:pt idx="314">
                  <c:v>4.8935739553252109</c:v>
                </c:pt>
                <c:pt idx="315">
                  <c:v>4.8302294098575844</c:v>
                </c:pt>
                <c:pt idx="316">
                  <c:v>4.6872052141539102</c:v>
                </c:pt>
                <c:pt idx="317">
                  <c:v>4.8681408274740319</c:v>
                </c:pt>
                <c:pt idx="318">
                  <c:v>4.8630124226075049</c:v>
                </c:pt>
                <c:pt idx="319">
                  <c:v>4.7678608150512867</c:v>
                </c:pt>
                <c:pt idx="320">
                  <c:v>4.7425551868658316</c:v>
                </c:pt>
                <c:pt idx="321">
                  <c:v>4.8398725503067297</c:v>
                </c:pt>
                <c:pt idx="322">
                  <c:v>4.9805459929417442</c:v>
                </c:pt>
                <c:pt idx="323">
                  <c:v>4.9201381319331983</c:v>
                </c:pt>
                <c:pt idx="324">
                  <c:v>4.9295628437317784</c:v>
                </c:pt>
                <c:pt idx="325">
                  <c:v>4.7945130315374804</c:v>
                </c:pt>
                <c:pt idx="326">
                  <c:v>4.8008392558059469</c:v>
                </c:pt>
                <c:pt idx="327">
                  <c:v>4.846838433221853</c:v>
                </c:pt>
                <c:pt idx="328">
                  <c:v>4.9582918529737077</c:v>
                </c:pt>
                <c:pt idx="329">
                  <c:v>5.0549880014649053</c:v>
                </c:pt>
                <c:pt idx="330">
                  <c:v>5.0802318672969395</c:v>
                </c:pt>
                <c:pt idx="331">
                  <c:v>4.9144262429435113</c:v>
                </c:pt>
                <c:pt idx="332">
                  <c:v>4.8994974271199379</c:v>
                </c:pt>
                <c:pt idx="333">
                  <c:v>4.9061344097852944</c:v>
                </c:pt>
                <c:pt idx="334">
                  <c:v>5.0777223187899212</c:v>
                </c:pt>
                <c:pt idx="335">
                  <c:v>4.9098006443483708</c:v>
                </c:pt>
                <c:pt idx="336">
                  <c:v>5.1512065577607347</c:v>
                </c:pt>
                <c:pt idx="337">
                  <c:v>4.9704601507732882</c:v>
                </c:pt>
                <c:pt idx="338">
                  <c:v>5.1249908851145403</c:v>
                </c:pt>
                <c:pt idx="339">
                  <c:v>5.019450240741862</c:v>
                </c:pt>
                <c:pt idx="340">
                  <c:v>4.9827238153258282</c:v>
                </c:pt>
                <c:pt idx="341">
                  <c:v>5.045028964356022</c:v>
                </c:pt>
                <c:pt idx="342">
                  <c:v>5.1934484022907546</c:v>
                </c:pt>
                <c:pt idx="343">
                  <c:v>5.2276711512849268</c:v>
                </c:pt>
                <c:pt idx="344">
                  <c:v>5.167004885751826</c:v>
                </c:pt>
                <c:pt idx="345">
                  <c:v>5.244351469999982</c:v>
                </c:pt>
                <c:pt idx="346">
                  <c:v>5.0868833436821976</c:v>
                </c:pt>
                <c:pt idx="347">
                  <c:v>5.053824029730615</c:v>
                </c:pt>
                <c:pt idx="348">
                  <c:v>5.1458834029829994</c:v>
                </c:pt>
                <c:pt idx="349">
                  <c:v>5.0872447499458877</c:v>
                </c:pt>
                <c:pt idx="350">
                  <c:v>5.2921054007669897</c:v>
                </c:pt>
                <c:pt idx="351">
                  <c:v>5.2240049997418589</c:v>
                </c:pt>
                <c:pt idx="352">
                  <c:v>5.31914409198217</c:v>
                </c:pt>
                <c:pt idx="353">
                  <c:v>5.1843552685474901</c:v>
                </c:pt>
                <c:pt idx="354">
                  <c:v>5.1186884681347564</c:v>
                </c:pt>
                <c:pt idx="355">
                  <c:v>5.3438706235635953</c:v>
                </c:pt>
                <c:pt idx="356">
                  <c:v>5.2864305413623223</c:v>
                </c:pt>
                <c:pt idx="357">
                  <c:v>5.276713667681256</c:v>
                </c:pt>
                <c:pt idx="358">
                  <c:v>5.2117685770656959</c:v>
                </c:pt>
                <c:pt idx="359">
                  <c:v>5.3249194984120747</c:v>
                </c:pt>
                <c:pt idx="360">
                  <c:v>5.3633496947788348</c:v>
                </c:pt>
                <c:pt idx="361">
                  <c:v>5.270083212164538</c:v>
                </c:pt>
                <c:pt idx="362">
                  <c:v>5.2603392748360491</c:v>
                </c:pt>
                <c:pt idx="363">
                  <c:v>5.267054766973903</c:v>
                </c:pt>
                <c:pt idx="364">
                  <c:v>5.2633362299091724</c:v>
                </c:pt>
                <c:pt idx="365">
                  <c:v>5.298708766734662</c:v>
                </c:pt>
                <c:pt idx="366">
                  <c:v>5.2141239633908389</c:v>
                </c:pt>
                <c:pt idx="367">
                  <c:v>5.3474142496148245</c:v>
                </c:pt>
                <c:pt idx="368">
                  <c:v>5.3993718176495591</c:v>
                </c:pt>
                <c:pt idx="369">
                  <c:v>5.3008085616447742</c:v>
                </c:pt>
                <c:pt idx="370">
                  <c:v>5.2672640435794014</c:v>
                </c:pt>
                <c:pt idx="371">
                  <c:v>5.4686214664933956</c:v>
                </c:pt>
                <c:pt idx="372">
                  <c:v>5.488284065065864</c:v>
                </c:pt>
                <c:pt idx="373">
                  <c:v>5.4671817411344179</c:v>
                </c:pt>
                <c:pt idx="374">
                  <c:v>5.3306624683152597</c:v>
                </c:pt>
                <c:pt idx="375">
                  <c:v>5.5234254090757355</c:v>
                </c:pt>
                <c:pt idx="376">
                  <c:v>5.4670884075326063</c:v>
                </c:pt>
                <c:pt idx="377">
                  <c:v>5.4087911953239978</c:v>
                </c:pt>
                <c:pt idx="378">
                  <c:v>5.3090326066234468</c:v>
                </c:pt>
                <c:pt idx="379">
                  <c:v>5.5531306150415913</c:v>
                </c:pt>
                <c:pt idx="380">
                  <c:v>5.5272590635726235</c:v>
                </c:pt>
                <c:pt idx="381">
                  <c:v>5.4703246417893974</c:v>
                </c:pt>
                <c:pt idx="382">
                  <c:v>5.5680259227253943</c:v>
                </c:pt>
                <c:pt idx="383">
                  <c:v>5.5867479389418007</c:v>
                </c:pt>
                <c:pt idx="384">
                  <c:v>5.4269809999736376</c:v>
                </c:pt>
                <c:pt idx="385">
                  <c:v>5.6079983288782858</c:v>
                </c:pt>
                <c:pt idx="386">
                  <c:v>5.4466345334564883</c:v>
                </c:pt>
                <c:pt idx="387">
                  <c:v>5.4771778010615639</c:v>
                </c:pt>
                <c:pt idx="388">
                  <c:v>5.5001199517723993</c:v>
                </c:pt>
                <c:pt idx="389">
                  <c:v>5.469776940456418</c:v>
                </c:pt>
                <c:pt idx="390">
                  <c:v>5.6140561830206757</c:v>
                </c:pt>
                <c:pt idx="391">
                  <c:v>5.5893816454918648</c:v>
                </c:pt>
                <c:pt idx="392">
                  <c:v>5.671390564501146</c:v>
                </c:pt>
                <c:pt idx="393">
                  <c:v>5.4625472898871159</c:v>
                </c:pt>
                <c:pt idx="394">
                  <c:v>5.4908855765303883</c:v>
                </c:pt>
                <c:pt idx="395">
                  <c:v>5.6195896622755965</c:v>
                </c:pt>
                <c:pt idx="396">
                  <c:v>5.6279341291395912</c:v>
                </c:pt>
                <c:pt idx="397">
                  <c:v>5.4889724527888681</c:v>
                </c:pt>
                <c:pt idx="398">
                  <c:v>5.6721832284241946</c:v>
                </c:pt>
                <c:pt idx="399">
                  <c:v>5.5241581096874848</c:v>
                </c:pt>
                <c:pt idx="400">
                  <c:v>5.705590403714826</c:v>
                </c:pt>
                <c:pt idx="401">
                  <c:v>5.5817043733958798</c:v>
                </c:pt>
                <c:pt idx="402">
                  <c:v>5.5461764103297728</c:v>
                </c:pt>
                <c:pt idx="403">
                  <c:v>5.6429447379984872</c:v>
                </c:pt>
                <c:pt idx="404">
                  <c:v>5.7717222068050171</c:v>
                </c:pt>
                <c:pt idx="405">
                  <c:v>5.7823860413181709</c:v>
                </c:pt>
                <c:pt idx="406">
                  <c:v>5.6825621385363174</c:v>
                </c:pt>
                <c:pt idx="407">
                  <c:v>5.5621530525669343</c:v>
                </c:pt>
                <c:pt idx="408">
                  <c:v>5.6511549695734278</c:v>
                </c:pt>
                <c:pt idx="409">
                  <c:v>5.6733725052742336</c:v>
                </c:pt>
                <c:pt idx="410">
                  <c:v>5.5941068016632993</c:v>
                </c:pt>
                <c:pt idx="411">
                  <c:v>5.7667525477838213</c:v>
                </c:pt>
                <c:pt idx="412">
                  <c:v>5.6339856423700336</c:v>
                </c:pt>
                <c:pt idx="413">
                  <c:v>5.6361124300994971</c:v>
                </c:pt>
                <c:pt idx="414">
                  <c:v>5.8545132182112747</c:v>
                </c:pt>
                <c:pt idx="415">
                  <c:v>5.6320210307369045</c:v>
                </c:pt>
                <c:pt idx="416">
                  <c:v>5.8487310982748202</c:v>
                </c:pt>
                <c:pt idx="417">
                  <c:v>5.6672713033661202</c:v>
                </c:pt>
                <c:pt idx="418">
                  <c:v>5.8415856035638418</c:v>
                </c:pt>
                <c:pt idx="419">
                  <c:v>5.6927189219117889</c:v>
                </c:pt>
                <c:pt idx="420">
                  <c:v>5.9034352796413128</c:v>
                </c:pt>
                <c:pt idx="421">
                  <c:v>5.7471615690590987</c:v>
                </c:pt>
                <c:pt idx="422">
                  <c:v>5.8078216251871506</c:v>
                </c:pt>
                <c:pt idx="423">
                  <c:v>5.851967326264659</c:v>
                </c:pt>
                <c:pt idx="424">
                  <c:v>5.7293499410859203</c:v>
                </c:pt>
                <c:pt idx="425">
                  <c:v>5.8468335544542391</c:v>
                </c:pt>
                <c:pt idx="426">
                  <c:v>5.7308138620558493</c:v>
                </c:pt>
                <c:pt idx="427">
                  <c:v>5.7994375728957239</c:v>
                </c:pt>
                <c:pt idx="428">
                  <c:v>5.9092232155588169</c:v>
                </c:pt>
                <c:pt idx="429">
                  <c:v>5.875475190979679</c:v>
                </c:pt>
                <c:pt idx="430">
                  <c:v>5.8060436138076676</c:v>
                </c:pt>
                <c:pt idx="431">
                  <c:v>5.8837643624845866</c:v>
                </c:pt>
                <c:pt idx="432">
                  <c:v>5.7996030282897113</c:v>
                </c:pt>
                <c:pt idx="433">
                  <c:v>5.9013559111726908</c:v>
                </c:pt>
                <c:pt idx="434">
                  <c:v>5.8041711555124191</c:v>
                </c:pt>
                <c:pt idx="435">
                  <c:v>6.0120881359055458</c:v>
                </c:pt>
                <c:pt idx="436">
                  <c:v>5.9420288747683907</c:v>
                </c:pt>
                <c:pt idx="437">
                  <c:v>6.0173402725584424</c:v>
                </c:pt>
                <c:pt idx="438">
                  <c:v>6.0002170343478713</c:v>
                </c:pt>
                <c:pt idx="439">
                  <c:v>5.8429072607272925</c:v>
                </c:pt>
                <c:pt idx="440">
                  <c:v>5.9527707050680263</c:v>
                </c:pt>
                <c:pt idx="441">
                  <c:v>6.0021288447542815</c:v>
                </c:pt>
                <c:pt idx="442">
                  <c:v>6.0524067516657754</c:v>
                </c:pt>
                <c:pt idx="443">
                  <c:v>5.9784837631346086</c:v>
                </c:pt>
                <c:pt idx="444">
                  <c:v>5.859033733430695</c:v>
                </c:pt>
                <c:pt idx="445">
                  <c:v>5.9423918515889298</c:v>
                </c:pt>
                <c:pt idx="446">
                  <c:v>5.8846389585772148</c:v>
                </c:pt>
                <c:pt idx="447">
                  <c:v>5.9118909374800817</c:v>
                </c:pt>
                <c:pt idx="448">
                  <c:v>5.9126976606108705</c:v>
                </c:pt>
                <c:pt idx="449">
                  <c:v>5.9516992009576182</c:v>
                </c:pt>
                <c:pt idx="450">
                  <c:v>5.9713777427564008</c:v>
                </c:pt>
                <c:pt idx="451">
                  <c:v>6.1531003674142895</c:v>
                </c:pt>
                <c:pt idx="452">
                  <c:v>5.9524064086391668</c:v>
                </c:pt>
                <c:pt idx="453">
                  <c:v>6.0650903190205874</c:v>
                </c:pt>
                <c:pt idx="454">
                  <c:v>5.9868674281664855</c:v>
                </c:pt>
                <c:pt idx="455">
                  <c:v>5.9967465443108647</c:v>
                </c:pt>
                <c:pt idx="456">
                  <c:v>6.0007647671651112</c:v>
                </c:pt>
                <c:pt idx="457">
                  <c:v>6.1493621036812627</c:v>
                </c:pt>
                <c:pt idx="458">
                  <c:v>6.2246597377835862</c:v>
                </c:pt>
                <c:pt idx="459">
                  <c:v>6.0512789180396487</c:v>
                </c:pt>
                <c:pt idx="460">
                  <c:v>6.01673265407761</c:v>
                </c:pt>
                <c:pt idx="461">
                  <c:v>6.0406807379749061</c:v>
                </c:pt>
                <c:pt idx="462">
                  <c:v>6.2017106209775408</c:v>
                </c:pt>
                <c:pt idx="463">
                  <c:v>6.1803643433798996</c:v>
                </c:pt>
                <c:pt idx="464">
                  <c:v>6.0571137421520298</c:v>
                </c:pt>
                <c:pt idx="465">
                  <c:v>6.1917017776687029</c:v>
                </c:pt>
                <c:pt idx="466">
                  <c:v>6.1137583378533495</c:v>
                </c:pt>
                <c:pt idx="467">
                  <c:v>6.1133337212610686</c:v>
                </c:pt>
                <c:pt idx="468">
                  <c:v>6.16428611240155</c:v>
                </c:pt>
                <c:pt idx="469">
                  <c:v>6.1787570813512245</c:v>
                </c:pt>
                <c:pt idx="470">
                  <c:v>6.2311493917681604</c:v>
                </c:pt>
                <c:pt idx="471">
                  <c:v>6.0976229732690319</c:v>
                </c:pt>
                <c:pt idx="472">
                  <c:v>6.2801481360273064</c:v>
                </c:pt>
                <c:pt idx="473">
                  <c:v>6.153228763150242</c:v>
                </c:pt>
                <c:pt idx="474">
                  <c:v>6.1434173260340099</c:v>
                </c:pt>
                <c:pt idx="475">
                  <c:v>6.3275960116796242</c:v>
                </c:pt>
                <c:pt idx="476">
                  <c:v>6.310841501066367</c:v>
                </c:pt>
                <c:pt idx="477">
                  <c:v>6.3438631648427997</c:v>
                </c:pt>
                <c:pt idx="478">
                  <c:v>6.1304457537865717</c:v>
                </c:pt>
                <c:pt idx="479">
                  <c:v>6.3079011419601878</c:v>
                </c:pt>
                <c:pt idx="480">
                  <c:v>6.2698829963389304</c:v>
                </c:pt>
                <c:pt idx="481">
                  <c:v>6.3478912043686364</c:v>
                </c:pt>
                <c:pt idx="482">
                  <c:v>6.2387687932836835</c:v>
                </c:pt>
                <c:pt idx="483">
                  <c:v>6.2640555004513336</c:v>
                </c:pt>
                <c:pt idx="484">
                  <c:v>6.3867498214264806</c:v>
                </c:pt>
                <c:pt idx="485">
                  <c:v>6.2392883459761563</c:v>
                </c:pt>
                <c:pt idx="486">
                  <c:v>6.1957249148910973</c:v>
                </c:pt>
                <c:pt idx="487">
                  <c:v>6.2345526639460083</c:v>
                </c:pt>
                <c:pt idx="488">
                  <c:v>6.2459204986798511</c:v>
                </c:pt>
                <c:pt idx="489">
                  <c:v>6.2926978800195785</c:v>
                </c:pt>
                <c:pt idx="490">
                  <c:v>6.3073869843032995</c:v>
                </c:pt>
                <c:pt idx="491">
                  <c:v>6.366478482344216</c:v>
                </c:pt>
                <c:pt idx="492">
                  <c:v>6.2415903436686095</c:v>
                </c:pt>
                <c:pt idx="493">
                  <c:v>6.3588693378380965</c:v>
                </c:pt>
                <c:pt idx="494">
                  <c:v>6.3039655620432491</c:v>
                </c:pt>
                <c:pt idx="495">
                  <c:v>6.40983036737983</c:v>
                </c:pt>
                <c:pt idx="496">
                  <c:v>6.4470281576647688</c:v>
                </c:pt>
                <c:pt idx="497">
                  <c:v>6.406351973460688</c:v>
                </c:pt>
                <c:pt idx="498">
                  <c:v>6.4300966353898126</c:v>
                </c:pt>
                <c:pt idx="499">
                  <c:v>6.4655446221601283</c:v>
                </c:pt>
                <c:pt idx="500">
                  <c:v>6.2770894500487362</c:v>
                </c:pt>
                <c:pt idx="501">
                  <c:v>6.3458714705778423</c:v>
                </c:pt>
                <c:pt idx="502">
                  <c:v>6.3852502052239091</c:v>
                </c:pt>
                <c:pt idx="503">
                  <c:v>6.3906677246371597</c:v>
                </c:pt>
                <c:pt idx="504">
                  <c:v>6.4952152774040002</c:v>
                </c:pt>
                <c:pt idx="505">
                  <c:v>6.4210006547506184</c:v>
                </c:pt>
                <c:pt idx="506">
                  <c:v>6.404202329792537</c:v>
                </c:pt>
                <c:pt idx="507">
                  <c:v>6.4366147120349497</c:v>
                </c:pt>
                <c:pt idx="508">
                  <c:v>6.3911331799512201</c:v>
                </c:pt>
                <c:pt idx="509">
                  <c:v>6.5297957807386133</c:v>
                </c:pt>
                <c:pt idx="510">
                  <c:v>6.5076066989926691</c:v>
                </c:pt>
                <c:pt idx="511">
                  <c:v>6.4194415041813064</c:v>
                </c:pt>
                <c:pt idx="512">
                  <c:v>6.3228178462877125</c:v>
                </c:pt>
                <c:pt idx="513">
                  <c:v>6.5297349536256908</c:v>
                </c:pt>
                <c:pt idx="514">
                  <c:v>6.4033040464082243</c:v>
                </c:pt>
                <c:pt idx="515">
                  <c:v>6.4658210233028095</c:v>
                </c:pt>
                <c:pt idx="516">
                  <c:v>6.5358208369140112</c:v>
                </c:pt>
                <c:pt idx="517">
                  <c:v>6.4891847583952842</c:v>
                </c:pt>
                <c:pt idx="518">
                  <c:v>6.4142562664105665</c:v>
                </c:pt>
                <c:pt idx="519">
                  <c:v>6.5785705136738741</c:v>
                </c:pt>
                <c:pt idx="520">
                  <c:v>6.5025037924551281</c:v>
                </c:pt>
                <c:pt idx="521">
                  <c:v>6.5317113714910064</c:v>
                </c:pt>
                <c:pt idx="522">
                  <c:v>6.5994720584530135</c:v>
                </c:pt>
                <c:pt idx="523">
                  <c:v>6.5893295437339026</c:v>
                </c:pt>
                <c:pt idx="524">
                  <c:v>6.5616910864851787</c:v>
                </c:pt>
                <c:pt idx="525">
                  <c:v>6.3921815745153641</c:v>
                </c:pt>
                <c:pt idx="526">
                  <c:v>6.4469308384444091</c:v>
                </c:pt>
                <c:pt idx="527">
                  <c:v>6.5398337310359622</c:v>
                </c:pt>
                <c:pt idx="528">
                  <c:v>6.5852484435054706</c:v>
                </c:pt>
                <c:pt idx="529">
                  <c:v>6.6310325377030956</c:v>
                </c:pt>
                <c:pt idx="530">
                  <c:v>6.6601088271743807</c:v>
                </c:pt>
                <c:pt idx="531">
                  <c:v>6.6236214554007908</c:v>
                </c:pt>
                <c:pt idx="532">
                  <c:v>6.5729029133120767</c:v>
                </c:pt>
                <c:pt idx="533">
                  <c:v>6.4463985521615967</c:v>
                </c:pt>
                <c:pt idx="534">
                  <c:v>6.523039960106054</c:v>
                </c:pt>
                <c:pt idx="535">
                  <c:v>6.4756690270643285</c:v>
                </c:pt>
                <c:pt idx="536">
                  <c:v>6.6296623942536943</c:v>
                </c:pt>
                <c:pt idx="537">
                  <c:v>6.4974870678027372</c:v>
                </c:pt>
                <c:pt idx="538">
                  <c:v>6.5890661970230457</c:v>
                </c:pt>
                <c:pt idx="539">
                  <c:v>6.6068613991130816</c:v>
                </c:pt>
                <c:pt idx="540">
                  <c:v>6.528993338083902</c:v>
                </c:pt>
                <c:pt idx="541">
                  <c:v>6.6872086907748569</c:v>
                </c:pt>
                <c:pt idx="542">
                  <c:v>6.6685177693788846</c:v>
                </c:pt>
                <c:pt idx="543">
                  <c:v>6.5923606158281585</c:v>
                </c:pt>
                <c:pt idx="544">
                  <c:v>6.5853069261326009</c:v>
                </c:pt>
                <c:pt idx="545">
                  <c:v>6.5356391734186854</c:v>
                </c:pt>
                <c:pt idx="546">
                  <c:v>6.6021006614287732</c:v>
                </c:pt>
                <c:pt idx="547">
                  <c:v>6.5152714358968895</c:v>
                </c:pt>
                <c:pt idx="548">
                  <c:v>6.6656752150862308</c:v>
                </c:pt>
                <c:pt idx="549">
                  <c:v>6.7181367809787176</c:v>
                </c:pt>
                <c:pt idx="550">
                  <c:v>6.6636557921205064</c:v>
                </c:pt>
                <c:pt idx="551">
                  <c:v>6.6925337424566544</c:v>
                </c:pt>
                <c:pt idx="552">
                  <c:v>6.6589670863871238</c:v>
                </c:pt>
                <c:pt idx="553">
                  <c:v>6.7119497075495138</c:v>
                </c:pt>
                <c:pt idx="554">
                  <c:v>6.7110112255975958</c:v>
                </c:pt>
                <c:pt idx="555">
                  <c:v>6.5766943206413115</c:v>
                </c:pt>
                <c:pt idx="556">
                  <c:v>6.7507564977121053</c:v>
                </c:pt>
                <c:pt idx="557">
                  <c:v>6.6625389758496274</c:v>
                </c:pt>
                <c:pt idx="558">
                  <c:v>6.6196575328783869</c:v>
                </c:pt>
                <c:pt idx="559">
                  <c:v>6.7550417115373333</c:v>
                </c:pt>
                <c:pt idx="560">
                  <c:v>6.689761090067682</c:v>
                </c:pt>
                <c:pt idx="561">
                  <c:v>6.7152697336866174</c:v>
                </c:pt>
                <c:pt idx="562">
                  <c:v>6.6121507324425925</c:v>
                </c:pt>
                <c:pt idx="563">
                  <c:v>6.6561769504030872</c:v>
                </c:pt>
                <c:pt idx="564">
                  <c:v>6.6252969972356786</c:v>
                </c:pt>
                <c:pt idx="565">
                  <c:v>6.7512552965155148</c:v>
                </c:pt>
                <c:pt idx="566">
                  <c:v>6.6869017124987273</c:v>
                </c:pt>
                <c:pt idx="567">
                  <c:v>6.7038232929593518</c:v>
                </c:pt>
                <c:pt idx="568">
                  <c:v>6.71075861803733</c:v>
                </c:pt>
                <c:pt idx="569">
                  <c:v>6.6963268515673828</c:v>
                </c:pt>
                <c:pt idx="570">
                  <c:v>6.7530122925854297</c:v>
                </c:pt>
                <c:pt idx="571">
                  <c:v>6.6667056481396054</c:v>
                </c:pt>
                <c:pt idx="572">
                  <c:v>6.7512546445688626</c:v>
                </c:pt>
                <c:pt idx="573">
                  <c:v>6.8775754345969737</c:v>
                </c:pt>
                <c:pt idx="574">
                  <c:v>6.8053518546899179</c:v>
                </c:pt>
                <c:pt idx="575">
                  <c:v>6.7949655843503898</c:v>
                </c:pt>
                <c:pt idx="576">
                  <c:v>6.7527958410346596</c:v>
                </c:pt>
                <c:pt idx="577">
                  <c:v>6.810167737590672</c:v>
                </c:pt>
                <c:pt idx="578">
                  <c:v>6.8555496117525454</c:v>
                </c:pt>
                <c:pt idx="579">
                  <c:v>6.7731537967943538</c:v>
                </c:pt>
                <c:pt idx="580">
                  <c:v>6.7793303845574622</c:v>
                </c:pt>
                <c:pt idx="581">
                  <c:v>6.9290866754316136</c:v>
                </c:pt>
                <c:pt idx="582">
                  <c:v>6.8862438978316023</c:v>
                </c:pt>
                <c:pt idx="583">
                  <c:v>6.880287047521028</c:v>
                </c:pt>
                <c:pt idx="584">
                  <c:v>6.8405826574729325</c:v>
                </c:pt>
                <c:pt idx="585">
                  <c:v>6.8704593900395947</c:v>
                </c:pt>
                <c:pt idx="586">
                  <c:v>6.8817378374542661</c:v>
                </c:pt>
                <c:pt idx="587">
                  <c:v>6.8463702942999261</c:v>
                </c:pt>
                <c:pt idx="588">
                  <c:v>6.8693954451031507</c:v>
                </c:pt>
                <c:pt idx="589">
                  <c:v>6.9351926785636797</c:v>
                </c:pt>
                <c:pt idx="590">
                  <c:v>6.9926723989979855</c:v>
                </c:pt>
                <c:pt idx="591">
                  <c:v>6.7989032978745758</c:v>
                </c:pt>
                <c:pt idx="592">
                  <c:v>6.9625722450389391</c:v>
                </c:pt>
                <c:pt idx="593">
                  <c:v>6.8594552899125851</c:v>
                </c:pt>
                <c:pt idx="594">
                  <c:v>6.9351613061064059</c:v>
                </c:pt>
                <c:pt idx="595">
                  <c:v>6.9822308843876391</c:v>
                </c:pt>
                <c:pt idx="596">
                  <c:v>6.8078496572832226</c:v>
                </c:pt>
                <c:pt idx="597">
                  <c:v>6.9888470014246096</c:v>
                </c:pt>
                <c:pt idx="598">
                  <c:v>6.8506258832327056</c:v>
                </c:pt>
                <c:pt idx="599">
                  <c:v>7.0102016223512669</c:v>
                </c:pt>
                <c:pt idx="600">
                  <c:v>6.8913540462475158</c:v>
                </c:pt>
                <c:pt idx="601">
                  <c:v>6.8885452539337155</c:v>
                </c:pt>
                <c:pt idx="602">
                  <c:v>6.8841417599513823</c:v>
                </c:pt>
                <c:pt idx="603">
                  <c:v>7.0660743263654471</c:v>
                </c:pt>
                <c:pt idx="604">
                  <c:v>7.064420992647233</c:v>
                </c:pt>
                <c:pt idx="605">
                  <c:v>7.0498981744053308</c:v>
                </c:pt>
                <c:pt idx="606">
                  <c:v>6.8903023940101376</c:v>
                </c:pt>
                <c:pt idx="607">
                  <c:v>6.9068182758041434</c:v>
                </c:pt>
                <c:pt idx="608">
                  <c:v>6.9633490738809503</c:v>
                </c:pt>
                <c:pt idx="609">
                  <c:v>6.9426500710272689</c:v>
                </c:pt>
                <c:pt idx="610">
                  <c:v>6.8946580345825454</c:v>
                </c:pt>
                <c:pt idx="611">
                  <c:v>7.0629683493793483</c:v>
                </c:pt>
                <c:pt idx="612">
                  <c:v>7.053564048570788</c:v>
                </c:pt>
                <c:pt idx="613">
                  <c:v>7.109747019901258</c:v>
                </c:pt>
                <c:pt idx="614">
                  <c:v>6.9154103488624434</c:v>
                </c:pt>
                <c:pt idx="615">
                  <c:v>7.0602772737871105</c:v>
                </c:pt>
                <c:pt idx="616">
                  <c:v>7.0008038106115595</c:v>
                </c:pt>
                <c:pt idx="617">
                  <c:v>6.9532354086391273</c:v>
                </c:pt>
                <c:pt idx="618">
                  <c:v>7.0509148678297349</c:v>
                </c:pt>
                <c:pt idx="619">
                  <c:v>7.008518364516477</c:v>
                </c:pt>
                <c:pt idx="620">
                  <c:v>6.9434769124512989</c:v>
                </c:pt>
                <c:pt idx="621">
                  <c:v>6.9863323253285428</c:v>
                </c:pt>
                <c:pt idx="622">
                  <c:v>6.9657062461404351</c:v>
                </c:pt>
                <c:pt idx="623">
                  <c:v>7.1652292741255996</c:v>
                </c:pt>
                <c:pt idx="624">
                  <c:v>6.9850255518123499</c:v>
                </c:pt>
                <c:pt idx="625">
                  <c:v>7.1802798943044008</c:v>
                </c:pt>
                <c:pt idx="626">
                  <c:v>7.0988354288420759</c:v>
                </c:pt>
                <c:pt idx="627">
                  <c:v>7.1374305631428419</c:v>
                </c:pt>
                <c:pt idx="628">
                  <c:v>7.1616922610631608</c:v>
                </c:pt>
                <c:pt idx="629">
                  <c:v>7.0691181152769031</c:v>
                </c:pt>
                <c:pt idx="630">
                  <c:v>7.1561133841012561</c:v>
                </c:pt>
                <c:pt idx="631">
                  <c:v>7.1049579800154508</c:v>
                </c:pt>
                <c:pt idx="632">
                  <c:v>7.1484505811217769</c:v>
                </c:pt>
                <c:pt idx="633">
                  <c:v>7.15999284841849</c:v>
                </c:pt>
                <c:pt idx="634">
                  <c:v>7.0452305172006353</c:v>
                </c:pt>
                <c:pt idx="635">
                  <c:v>7.2098360433071802</c:v>
                </c:pt>
                <c:pt idx="636">
                  <c:v>7.0560021541867872</c:v>
                </c:pt>
                <c:pt idx="637">
                  <c:v>7.0268509835130732</c:v>
                </c:pt>
                <c:pt idx="638">
                  <c:v>7.1288180049332865</c:v>
                </c:pt>
                <c:pt idx="639">
                  <c:v>7.0489222204315913</c:v>
                </c:pt>
                <c:pt idx="640">
                  <c:v>7.1150714252171703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644-4840-988C-21C95867CD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2824744"/>
        <c:axId val="542824088"/>
      </c:scatterChart>
      <c:valAx>
        <c:axId val="532789672"/>
        <c:scaling>
          <c:orientation val="minMax"/>
          <c:max val="0.68000000000000016"/>
          <c:min val="0.33340000000000009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600" b="1" dirty="0"/>
                  <a:t>Local Time of Day (</a:t>
                </a:r>
                <a:r>
                  <a:rPr lang="en-US" sz="1600" b="1" dirty="0" err="1"/>
                  <a:t>hh:mm</a:t>
                </a:r>
                <a:r>
                  <a:rPr lang="en-US" sz="1600" b="1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32783440"/>
        <c:crosses val="autoZero"/>
        <c:crossBetween val="midCat"/>
        <c:majorUnit val="4.1700000000000008E-2"/>
      </c:valAx>
      <c:valAx>
        <c:axId val="5327834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 dirty="0">
                    <a:solidFill>
                      <a:srgbClr val="FF0000"/>
                    </a:solidFill>
                  </a:rPr>
                  <a:t>Dissolved Oxygen (mg L</a:t>
                </a:r>
                <a:r>
                  <a:rPr lang="en-US" sz="1200" b="1" baseline="30000" dirty="0">
                    <a:solidFill>
                      <a:srgbClr val="FF0000"/>
                    </a:solidFill>
                  </a:rPr>
                  <a:t>-1</a:t>
                </a:r>
                <a:r>
                  <a:rPr lang="en-US" sz="1200" b="1" dirty="0">
                    <a:solidFill>
                      <a:srgbClr val="FF0000"/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3089732998984359E-2"/>
              <c:y val="7.778362326138124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rgbClr val="FF0000"/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rgbClr val="FF000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32789672"/>
        <c:crosses val="autoZero"/>
        <c:crossBetween val="midCat"/>
      </c:valAx>
      <c:valAx>
        <c:axId val="54282408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200" b="1">
                    <a:solidFill>
                      <a:schemeClr val="accent6">
                        <a:lumMod val="50000"/>
                      </a:schemeClr>
                    </a:solidFill>
                  </a:rPr>
                  <a:t>Chlorophyll-a (mg m</a:t>
                </a:r>
                <a:r>
                  <a:rPr lang="en-US" sz="1200" b="1" baseline="30000">
                    <a:solidFill>
                      <a:schemeClr val="accent6">
                        <a:lumMod val="50000"/>
                      </a:schemeClr>
                    </a:solidFill>
                  </a:rPr>
                  <a:t>-3</a:t>
                </a:r>
                <a:r>
                  <a:rPr lang="en-US" sz="1200" b="1">
                    <a:solidFill>
                      <a:schemeClr val="accent6">
                        <a:lumMod val="50000"/>
                      </a:schemeClr>
                    </a:solidFill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0.93187433121369778"/>
              <c:y val="0.132397320570708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542824744"/>
        <c:crosses val="max"/>
        <c:crossBetween val="midCat"/>
      </c:valAx>
      <c:valAx>
        <c:axId val="542824744"/>
        <c:scaling>
          <c:orientation val="minMax"/>
        </c:scaling>
        <c:delete val="1"/>
        <c:axPos val="b"/>
        <c:numFmt formatCode="h:mm" sourceLinked="1"/>
        <c:majorTickMark val="out"/>
        <c:minorTickMark val="none"/>
        <c:tickLblPos val="nextTo"/>
        <c:crossAx val="5428240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86909-D8C1-F744-BC31-773D898B1343}" type="datetimeFigureOut">
              <a:rPr lang="en-US" smtClean="0"/>
              <a:t>5/4/23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98D52-D8BB-6441-A636-9D95A39A1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3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GLIMR is the Geostationary Littoral Imaging and Monitoring Radiometer</a:t>
            </a:r>
          </a:p>
          <a:p>
            <a:pPr marL="171450" indent="-171450">
              <a:buFontTx/>
              <a:buChar char="-"/>
            </a:pPr>
            <a:r>
              <a:rPr lang="en-US" dirty="0"/>
              <a:t>it’s and Earth Venture Instrument program within NASA that enables PIs to propose satellite instruments to accomplish a scientific investigation.</a:t>
            </a:r>
          </a:p>
          <a:p>
            <a:pPr marL="171450" indent="-171450">
              <a:buFontTx/>
              <a:buChar char="-"/>
            </a:pPr>
            <a:r>
              <a:rPr lang="en-US" dirty="0"/>
              <a:t>Selection of GLIMR took place nearly 2 years ago; after a prolonged contract negotiation period, GLIMR formally began Phase A in mid-May</a:t>
            </a:r>
          </a:p>
          <a:p>
            <a:pPr marL="171450" indent="-171450">
              <a:buFontTx/>
              <a:buChar char="-"/>
            </a:pPr>
            <a:r>
              <a:rPr lang="en-US" dirty="0"/>
              <a:t>Launch will be contracted by NASA at a future date but no earlier than 2026.</a:t>
            </a:r>
          </a:p>
          <a:p>
            <a:pPr marL="171450" indent="-171450">
              <a:buFontTx/>
              <a:buChar char="-"/>
            </a:pPr>
            <a:r>
              <a:rPr lang="en-US" dirty="0"/>
              <a:t>Joe Salisbury at UNH is the PI; I’m his deputy; </a:t>
            </a:r>
          </a:p>
          <a:p>
            <a:pPr marL="171450" indent="-171450">
              <a:buFontTx/>
              <a:buChar char="-"/>
            </a:pPr>
            <a:r>
              <a:rPr lang="en-US" dirty="0"/>
              <a:t>UNH will manage the project and Science Ops Center (instrument monitoring and plan post-launch operations)</a:t>
            </a:r>
          </a:p>
          <a:p>
            <a:pPr marL="171450" indent="-171450">
              <a:buFontTx/>
              <a:buChar char="-"/>
            </a:pPr>
            <a:r>
              <a:rPr lang="en-US" dirty="0"/>
              <a:t>Raytheon will build the instrument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SwRI</a:t>
            </a:r>
            <a:r>
              <a:rPr lang="en-US" dirty="0"/>
              <a:t> provides SM&amp;A</a:t>
            </a:r>
          </a:p>
          <a:p>
            <a:pPr marL="171450" indent="-171450">
              <a:buFontTx/>
              <a:buChar char="-"/>
            </a:pPr>
            <a:r>
              <a:rPr lang="en-US" dirty="0"/>
              <a:t>OBPG at OEL will perform customary role of ocean color missions such as PACE to process the data, on-orbit calibration, and validation analysis</a:t>
            </a:r>
          </a:p>
          <a:p>
            <a:pPr marL="171450" indent="-171450">
              <a:buFontTx/>
              <a:buChar char="-"/>
            </a:pPr>
            <a:r>
              <a:rPr lang="en-US" dirty="0"/>
              <a:t>SAT of co-Is and collaborator 8-15 institutions including international collaborators in Korea, Europe, and Australia.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program office is based at NASA Langley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DA71-9086-934A-B3C5-E2B0DDC2D53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8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223A3-71F6-4DC9-BAF2-0A79A7227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19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223A3-71F6-4DC9-BAF2-0A79A7227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330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223A3-71F6-4DC9-BAF2-0A79A7227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512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223A3-71F6-4DC9-BAF2-0A79A7227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0903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4D466-0E0F-4E28-8FB9-8DC86888C2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07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4D466-0E0F-4E28-8FB9-8DC86888C2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2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NASA’s Confirmation Review (KDP-C) of GLIMR held on March 6, 2023</a:t>
            </a:r>
          </a:p>
          <a:p>
            <a:pPr lvl="1"/>
            <a:r>
              <a:rPr lang="en-US" dirty="0"/>
              <a:t>NASA SMD requested GLIMR team to augment reserve budget posture</a:t>
            </a:r>
          </a:p>
          <a:p>
            <a:r>
              <a:rPr lang="en-US" dirty="0"/>
              <a:t>UNH submitted a revised budget plan with descopes (predominantly in science activities) to increase GLIMR’s budget reserves to address unknowns during Phase C</a:t>
            </a:r>
          </a:p>
          <a:p>
            <a:r>
              <a:rPr lang="en-US" dirty="0"/>
              <a:t>NASA SMD approved/confirmed GLIMR to proceed to Phase C</a:t>
            </a:r>
          </a:p>
          <a:p>
            <a:pPr lvl="1"/>
            <a:r>
              <a:rPr lang="en-US" dirty="0"/>
              <a:t>Only instrument completion approved</a:t>
            </a:r>
          </a:p>
          <a:p>
            <a:pPr lvl="1"/>
            <a:r>
              <a:rPr lang="en-US" dirty="0"/>
              <a:t>Access to Space portion will be reviewed at a second KDP-C to occur prior to instrument delivery in Q2 2025.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98D52-D8BB-6441-A636-9D95A39A13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93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as good as a hyperspectral SBG for spatial resolution, Not as good as PACE in spectral range (and ability for atm correction), but it’s very good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Raytheon - Approved for Public Release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B6ED9-E58C-4BBA-81B9-4D2E7A420B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220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223A3-71F6-4DC9-BAF2-0A79A7227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77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4D466-0E0F-4E28-8FB9-8DC86888C2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223A3-71F6-4DC9-BAF2-0A79A7227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88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223A3-71F6-4DC9-BAF2-0A79A72272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08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NASA’s Confirmation Review (KDP-C) of GLIMR held on March 6, 2023</a:t>
            </a:r>
          </a:p>
          <a:p>
            <a:pPr lvl="1"/>
            <a:r>
              <a:rPr lang="en-US" dirty="0"/>
              <a:t>NASA SMD requested GLIMR team to augment reserve budget posture</a:t>
            </a:r>
          </a:p>
          <a:p>
            <a:r>
              <a:rPr lang="en-US" dirty="0"/>
              <a:t>UNH submitted a revised budget plan with descopes (predominantly in science activities) to increase GLIMR’s budget reserves to address unknowns during Phase C</a:t>
            </a:r>
          </a:p>
          <a:p>
            <a:r>
              <a:rPr lang="en-US" dirty="0"/>
              <a:t>NASA SMD approved/confirmed GLIMR to proceed to Phase C</a:t>
            </a:r>
          </a:p>
          <a:p>
            <a:pPr lvl="1"/>
            <a:r>
              <a:rPr lang="en-US" dirty="0"/>
              <a:t>Only instrument completion approved</a:t>
            </a:r>
          </a:p>
          <a:p>
            <a:pPr lvl="1"/>
            <a:r>
              <a:rPr lang="en-US" dirty="0"/>
              <a:t>Access to Space portion will be reviewed at a second KDP-C to occur prior to instrument delivery in Q2 2025.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98D52-D8BB-6441-A636-9D95A39A13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31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NASA’s Confirmation Review (KDP-C) of GLIMR held on March 6, 2023</a:t>
            </a:r>
          </a:p>
          <a:p>
            <a:pPr lvl="1"/>
            <a:r>
              <a:rPr lang="en-US" dirty="0"/>
              <a:t>NASA SMD requested GLIMR team to augment reserve budget posture</a:t>
            </a:r>
          </a:p>
          <a:p>
            <a:r>
              <a:rPr lang="en-US" dirty="0"/>
              <a:t>UNH submitted a revised budget plan with descopes (predominantly in science activities) to increase GLIMR’s budget reserves to address unknowns during Phase C</a:t>
            </a:r>
          </a:p>
          <a:p>
            <a:r>
              <a:rPr lang="en-US" dirty="0"/>
              <a:t>NASA SMD approved/confirmed GLIMR to proceed to Phase C</a:t>
            </a:r>
          </a:p>
          <a:p>
            <a:pPr lvl="1"/>
            <a:r>
              <a:rPr lang="en-US" dirty="0"/>
              <a:t>Only instrument completion approved</a:t>
            </a:r>
          </a:p>
          <a:p>
            <a:pPr lvl="1"/>
            <a:r>
              <a:rPr lang="en-US" dirty="0"/>
              <a:t>Access to Space portion will be reviewed at a second KDP-C to occur prior to instrument delivery in Q2 2025.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98D52-D8BB-6441-A636-9D95A39A13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6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F28F9-C997-4DD3-DC74-23A3313C5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7B7683-DA71-9D19-46CD-DAFF757BE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9DA7E-4C95-4512-6917-AEA38B7C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1BB06-9C2D-878E-B96D-42E93F02C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A307A-AA37-41C8-67FC-BE9CC6581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753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ADDAE-EB4E-7E29-2629-E4CAA583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FE988-64E7-043E-6EE3-DB942E449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FCBDA-009F-6BAB-8D57-0DF3483BE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0543F-522E-E582-270B-5ADE58117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B83E6-C1B0-E2F6-6B39-0FE8248F8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A8E124-082F-C8EC-660F-2AEA7C31B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E46988-C53D-E459-CBC0-7615398C0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353ED-6797-12F8-4D05-D9A62ECF0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82B3F-5C3D-7BFB-3026-7A2CF044D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3D125-D401-CFDC-B894-D1BE3768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355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E4EA4-CE56-E7E0-9C43-DEFE76CA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E5D10-E924-3A4D-9D93-219EA8C50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EDAB5-8D3F-265D-821B-E7ADA3673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4CDA2-04D6-280B-6DC9-EF37B945C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EFF870-5E5E-75B9-F6A6-F931C143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4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7EE05-3082-6315-E6F3-6C71DF2AC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1172D-CCCC-737B-ADB3-EA2B467E5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1F701-38BB-246E-1138-59E85D556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F0694-F6EE-7FF4-DC18-2400B2EF6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D76E3-A2C7-93EF-D177-59262A0E3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C25AC-15A4-F2AA-72B3-824C9995E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229C2-20E5-8D67-4EEF-50AB81973C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003585-0665-958E-999D-B7B839095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DDC255-E1EF-0AE9-FD42-48CAE9AD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CE61C-807B-97F7-F263-E7FF153AC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7898F-A6D9-68EE-DAF6-60F49A96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81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DE8D-24F7-01E5-3D0A-FCD2AD19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6D437-6AD9-C7D8-1685-2255A939F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2509-6928-5A24-BEC0-C69EBE83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0EF7BB-708A-A8B6-B416-4220E96C99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6F5E2-1627-49DB-61E7-2918723345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33B76F-59F0-A4D4-319B-5170895D1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93ADE4-CF3E-A961-0624-105062991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29E2EF-2A4B-B997-DEA8-484415636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87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2EA7-3869-4546-D53B-0E2EC90D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B3B24-6D2F-FE6D-59CD-3ACA7B188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2DD655-6954-8133-E034-DCBA856E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AA8D7-25B5-4680-67AE-8BC72863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811A3B-7564-7D66-B6F2-32E399BD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19EA3-D4CD-90DA-BF84-397C18FDE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04052-AA0C-9299-6E75-FC0D9ABE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04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FAD5-5EC9-6940-0CDD-AE7D44AA7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49FBF-11AD-DB9D-F39A-F0E992E80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9A1BEA-8B31-3E1E-5A7B-1A7BB16ED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F27A4-017B-2800-92E3-20616375D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6E173-1D1B-B428-E090-4D9D33CCC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06290-D7B0-8459-8849-2A8602D3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6EC5-6041-11BE-1F73-105D4619E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937F9C-3010-467F-3895-E644E9B3A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277EB7-6CA5-5274-1EE2-6A595F307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EB17F6-81D3-A456-7667-E47C992C7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E4547E-1106-9501-A627-FC46DC3B5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B725E-0CA5-2BD2-1F02-9C15A76D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3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1D3FA"/>
            </a:gs>
            <a:gs pos="74000">
              <a:srgbClr val="81B1DE">
                <a:alpha val="40000"/>
              </a:srgbClr>
            </a:gs>
            <a:gs pos="83000">
              <a:srgbClr val="6394C1">
                <a:alpha val="30186"/>
              </a:srgbClr>
            </a:gs>
            <a:gs pos="100000">
              <a:srgbClr val="467DB3">
                <a:alpha val="0"/>
              </a:srgb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36E90-0D5D-453D-30A7-21295B465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06F5F-A808-68E9-8EB7-C2EB853AF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7ADB0-DE7C-AF8D-AEFA-42D0864515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E5899-6ED3-D14E-B662-6AD540278844}" type="datetimeFigureOut">
              <a:rPr lang="en-US" smtClean="0"/>
              <a:t>5/4/23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2213A-B22C-6772-A77F-ED6BF9023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68A9D-E768-083C-BEAD-582BACC98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1FDF6-3647-2546-A061-1ED12B4321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2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chart" Target="../charts/chart7.xml"/><Relationship Id="rId4" Type="http://schemas.openxmlformats.org/officeDocument/2006/relationships/chart" Target="../charts/chart6.xml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0.png"/><Relationship Id="rId5" Type="http://schemas.openxmlformats.org/officeDocument/2006/relationships/image" Target="../media/image8.png"/><Relationship Id="rId10" Type="http://schemas.openxmlformats.org/officeDocument/2006/relationships/image" Target="../media/image6.tiff"/><Relationship Id="rId4" Type="http://schemas.openxmlformats.org/officeDocument/2006/relationships/image" Target="../media/image7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emf"/><Relationship Id="rId5" Type="http://schemas.openxmlformats.org/officeDocument/2006/relationships/image" Target="../media/image12.png"/><Relationship Id="rId10" Type="http://schemas.openxmlformats.org/officeDocument/2006/relationships/chart" Target="../charts/chart2.xml"/><Relationship Id="rId4" Type="http://schemas.openxmlformats.org/officeDocument/2006/relationships/chart" Target="../charts/chart1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C23602-1AAA-FBE1-45C0-E5B93B6F5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688366"/>
            <a:ext cx="5959377" cy="3970610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11893"/>
                </a:solidFill>
                <a:latin typeface="+mn-lt"/>
                <a:ea typeface="Calibri" panose="020F0502020204030204" pitchFamily="34" charset="0"/>
              </a:rPr>
              <a:t>Update on Geostationary Littoral Imaging and Monitoring Radiometer</a:t>
            </a:r>
            <a:endParaRPr lang="en-US" sz="5400" dirty="0">
              <a:solidFill>
                <a:srgbClr val="011893"/>
              </a:solidFill>
              <a:latin typeface="+mn-lt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02E0358-B7F9-F114-31B5-810003609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19754" y="4792015"/>
            <a:ext cx="5711867" cy="104518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11893"/>
                </a:solidFill>
              </a:rPr>
              <a:t>Antonio </a:t>
            </a:r>
            <a:r>
              <a:rPr lang="en-US" dirty="0" err="1">
                <a:solidFill>
                  <a:srgbClr val="011893"/>
                </a:solidFill>
              </a:rPr>
              <a:t>Mannino</a:t>
            </a:r>
            <a:r>
              <a:rPr lang="en-US" dirty="0">
                <a:solidFill>
                  <a:srgbClr val="011893"/>
                </a:solidFill>
              </a:rPr>
              <a:t>, Joseph Salisbury,</a:t>
            </a:r>
          </a:p>
          <a:p>
            <a:r>
              <a:rPr lang="en-US" dirty="0">
                <a:solidFill>
                  <a:srgbClr val="011893"/>
                </a:solidFill>
              </a:rPr>
              <a:t>Maria </a:t>
            </a:r>
            <a:r>
              <a:rPr lang="en-US" dirty="0" err="1">
                <a:solidFill>
                  <a:srgbClr val="011893"/>
                </a:solidFill>
              </a:rPr>
              <a:t>Tzortziou</a:t>
            </a:r>
            <a:r>
              <a:rPr lang="en-US" dirty="0">
                <a:solidFill>
                  <a:srgbClr val="011893"/>
                </a:solidFill>
              </a:rPr>
              <a:t> &amp; many more (GLIMR Team)</a:t>
            </a: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73D75439-2B36-ECBB-16DB-37EC54653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2780" y="0"/>
            <a:ext cx="1219200" cy="1070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9EAD4037-775C-C2A1-EDAA-C77D2F1B20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274" y="6134622"/>
            <a:ext cx="2695454" cy="685800"/>
          </a:xfrm>
          <a:prstGeom prst="rect">
            <a:avLst/>
          </a:prstGeom>
        </p:spPr>
      </p:pic>
      <p:pic>
        <p:nvPicPr>
          <p:cNvPr id="10" name="Picture 9" descr="Unknown.png">
            <a:extLst>
              <a:ext uri="{FF2B5EF4-FFF2-40B4-BE49-F238E27FC236}">
                <a16:creationId xmlns:a16="http://schemas.microsoft.com/office/drawing/2014/main" id="{16446B7F-C2B7-AF9B-BC55-17E913AF45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0791"/>
          <a:stretch/>
        </p:blipFill>
        <p:spPr>
          <a:xfrm>
            <a:off x="466804" y="5997462"/>
            <a:ext cx="3068092" cy="822960"/>
          </a:xfrm>
          <a:prstGeom prst="rect">
            <a:avLst/>
          </a:prstGeom>
          <a:ln w="12700"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9C0AC6E-7281-3718-A545-2C4D1D56F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76" y="132283"/>
            <a:ext cx="6867814" cy="3854090"/>
          </a:xfrm>
          <a:prstGeom prst="rect">
            <a:avLst/>
          </a:prstGeom>
        </p:spPr>
      </p:pic>
      <p:pic>
        <p:nvPicPr>
          <p:cNvPr id="3" name="Picture 2" descr="logo.png">
            <a:extLst>
              <a:ext uri="{FF2B5EF4-FFF2-40B4-BE49-F238E27FC236}">
                <a16:creationId xmlns:a16="http://schemas.microsoft.com/office/drawing/2014/main" id="{6152F7FB-8750-4CD3-E42B-631CB5687C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r="27426" b="29109"/>
          <a:stretch/>
        </p:blipFill>
        <p:spPr>
          <a:xfrm>
            <a:off x="10341964" y="6134622"/>
            <a:ext cx="1542068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3EC6FD-CDCD-373E-FE84-517FB8DCE5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106" y="6134624"/>
            <a:ext cx="3840480" cy="685798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2EB7812-4E29-BBB0-8222-7DEDD6A1D559}"/>
              </a:ext>
            </a:extLst>
          </p:cNvPr>
          <p:cNvSpPr/>
          <p:nvPr/>
        </p:nvSpPr>
        <p:spPr>
          <a:xfrm>
            <a:off x="260379" y="5314606"/>
            <a:ext cx="45584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371600"/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https://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eos.unh.edu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/</a:t>
            </a:r>
            <a:r>
              <a:rPr lang="en-US" sz="2000" dirty="0" err="1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glimr</a:t>
            </a:r>
            <a:endParaRPr lang="en-US" sz="2000" dirty="0">
              <a:solidFill>
                <a:schemeClr val="bg2">
                  <a:lumMod val="25000"/>
                </a:scheme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5346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C121433D-FB9C-F55C-F074-EFCE86F39A42}"/>
              </a:ext>
            </a:extLst>
          </p:cNvPr>
          <p:cNvGrpSpPr/>
          <p:nvPr/>
        </p:nvGrpSpPr>
        <p:grpSpPr>
          <a:xfrm>
            <a:off x="5355278" y="-12836"/>
            <a:ext cx="4100124" cy="1792558"/>
            <a:chOff x="5731198" y="-12836"/>
            <a:chExt cx="4100124" cy="1792558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6E9BBE7-EE0A-6D65-FE59-6B81CE144F0B}"/>
                </a:ext>
              </a:extLst>
            </p:cNvPr>
            <p:cNvGrpSpPr/>
            <p:nvPr/>
          </p:nvGrpSpPr>
          <p:grpSpPr>
            <a:xfrm>
              <a:off x="7731429" y="-12836"/>
              <a:ext cx="2099893" cy="1792558"/>
              <a:chOff x="9368595" y="291726"/>
              <a:chExt cx="2099893" cy="1792558"/>
            </a:xfrm>
          </p:grpSpPr>
          <p:pic>
            <p:nvPicPr>
              <p:cNvPr id="40" name="Picture 39" descr="A picture containing indoor, satellite, dark&#10;&#10;Description automatically generated">
                <a:extLst>
                  <a:ext uri="{FF2B5EF4-FFF2-40B4-BE49-F238E27FC236}">
                    <a16:creationId xmlns:a16="http://schemas.microsoft.com/office/drawing/2014/main" id="{B87A530C-2C1D-7420-4F57-980C7537A2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101964">
                <a:off x="10253185" y="291726"/>
                <a:ext cx="1215303" cy="791093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F2A00179-3743-799E-420A-299F5B4528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40000"/>
              </a:blip>
              <a:stretch>
                <a:fillRect/>
              </a:stretch>
            </p:blipFill>
            <p:spPr>
              <a:xfrm>
                <a:off x="9368595" y="865084"/>
                <a:ext cx="1968500" cy="1219200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37DB78-7DAE-F9E4-1F90-A059A7023A4E}"/>
                </a:ext>
              </a:extLst>
            </p:cNvPr>
            <p:cNvSpPr txBox="1"/>
            <p:nvPr/>
          </p:nvSpPr>
          <p:spPr>
            <a:xfrm>
              <a:off x="5731198" y="46919"/>
              <a:ext cx="2984481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4EB5FF"/>
                  </a:solidFill>
                  <a:effectLst>
                    <a:outerShdw blurRad="12700" sx="101000" sy="101000" algn="ctr" rotWithShape="0">
                      <a:prstClr val="black">
                        <a:alpha val="21805"/>
                      </a:prstClr>
                    </a:outerShdw>
                  </a:effectLst>
                </a:rPr>
                <a:t>Top-of-Atmosphere Radiance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0224EE8-405A-1F1E-F9D8-A9F3306A2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880" y="283464"/>
            <a:ext cx="6907923" cy="690792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CA37D6F0-AB91-B5AA-818A-9F2A34E5669D}"/>
              </a:ext>
            </a:extLst>
          </p:cNvPr>
          <p:cNvGrpSpPr/>
          <p:nvPr/>
        </p:nvGrpSpPr>
        <p:grpSpPr>
          <a:xfrm>
            <a:off x="7809529" y="2627647"/>
            <a:ext cx="3231793" cy="978490"/>
            <a:chOff x="8185449" y="2627647"/>
            <a:chExt cx="3231793" cy="97849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AB485AB-52B7-44E9-A175-99E47D49B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40000"/>
            </a:blip>
            <a:stretch>
              <a:fillRect/>
            </a:stretch>
          </p:blipFill>
          <p:spPr>
            <a:xfrm rot="21056890">
              <a:off x="8185449" y="3070209"/>
              <a:ext cx="1519131" cy="53592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21D1A7F-BD77-199C-8B00-3DBD0799CB52}"/>
                </a:ext>
              </a:extLst>
            </p:cNvPr>
            <p:cNvSpPr txBox="1"/>
            <p:nvPr/>
          </p:nvSpPr>
          <p:spPr>
            <a:xfrm>
              <a:off x="8432761" y="2627647"/>
              <a:ext cx="2984481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EB5FF"/>
                  </a:solidFill>
                  <a:effectLst/>
                </a:rPr>
                <a:t>Water-leaving Radiance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6586846-935E-D5E8-E6C2-27E73B7FD0CC}"/>
              </a:ext>
            </a:extLst>
          </p:cNvPr>
          <p:cNvGrpSpPr/>
          <p:nvPr/>
        </p:nvGrpSpPr>
        <p:grpSpPr>
          <a:xfrm>
            <a:off x="-176996" y="919615"/>
            <a:ext cx="4302088" cy="2382049"/>
            <a:chOff x="-156117" y="-85214"/>
            <a:chExt cx="5174166" cy="2382049"/>
          </a:xfrm>
          <a:effectLst/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72E1D22-EE27-1D10-1B50-BB6E065211B6}"/>
                </a:ext>
              </a:extLst>
            </p:cNvPr>
            <p:cNvSpPr/>
            <p:nvPr/>
          </p:nvSpPr>
          <p:spPr>
            <a:xfrm>
              <a:off x="-156117" y="-85214"/>
              <a:ext cx="5174166" cy="2382049"/>
            </a:xfrm>
            <a:prstGeom prst="rect">
              <a:avLst/>
            </a:prstGeom>
            <a:solidFill>
              <a:srgbClr val="001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F1AB990-38F8-9E36-5C47-994E8C94C90C}"/>
                </a:ext>
              </a:extLst>
            </p:cNvPr>
            <p:cNvSpPr txBox="1"/>
            <p:nvPr/>
          </p:nvSpPr>
          <p:spPr>
            <a:xfrm>
              <a:off x="801532" y="74759"/>
              <a:ext cx="3419178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GLIMR </a:t>
              </a:r>
            </a:p>
            <a:p>
              <a:r>
                <a:rPr lang="en-US" sz="28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PLANNED OCEAN </a:t>
              </a:r>
            </a:p>
            <a:p>
              <a:r>
                <a:rPr lang="en-US" sz="28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 DATA </a:t>
              </a:r>
            </a:p>
            <a:p>
              <a:r>
                <a:rPr lang="en-US" sz="28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PRODUCTS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B4DE29C-E053-BAA7-BF0A-C62CE2928178}"/>
                </a:ext>
              </a:extLst>
            </p:cNvPr>
            <p:cNvCxnSpPr/>
            <p:nvPr/>
          </p:nvCxnSpPr>
          <p:spPr>
            <a:xfrm>
              <a:off x="1" y="2296835"/>
              <a:ext cx="5018048" cy="0"/>
            </a:xfrm>
            <a:prstGeom prst="line">
              <a:avLst/>
            </a:prstGeom>
            <a:ln w="12700">
              <a:solidFill>
                <a:srgbClr val="369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0038B56-0214-CEF1-013F-B484089CCF52}"/>
              </a:ext>
            </a:extLst>
          </p:cNvPr>
          <p:cNvSpPr/>
          <p:nvPr/>
        </p:nvSpPr>
        <p:spPr>
          <a:xfrm>
            <a:off x="9138169" y="435780"/>
            <a:ext cx="292909" cy="345299"/>
          </a:xfrm>
          <a:prstGeom prst="rect">
            <a:avLst/>
          </a:prstGeom>
          <a:solidFill>
            <a:srgbClr val="1A1E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957D6-6140-6222-A924-EEC24E4063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A12A69"/>
              </a:clrFrom>
              <a:clrTo>
                <a:srgbClr val="A12A69">
                  <a:alpha val="0"/>
                </a:srgbClr>
              </a:clrTo>
            </a:clrChange>
          </a:blip>
          <a:stretch>
            <a:fillRect/>
          </a:stretch>
        </p:blipFill>
        <p:spPr>
          <a:xfrm rot="18551167">
            <a:off x="8956848" y="295621"/>
            <a:ext cx="262576" cy="409685"/>
          </a:xfrm>
          <a:prstGeom prst="rect">
            <a:avLst/>
          </a:prstGeom>
          <a:noFill/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C6C6D9C-6F5F-4366-8030-21752348BD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5" y="46919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770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42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"/>
                            </p:stCondLst>
                            <p:childTnLst>
                              <p:par>
                                <p:cTn id="29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" fill="hold"/>
                                        <p:tgtEl>
                                          <p:spTgt spid="3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300"/>
                            </p:stCondLst>
                            <p:childTnLst>
                              <p:par>
                                <p:cTn id="40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400"/>
                            </p:stCondLst>
                            <p:childTnLst>
                              <p:par>
                                <p:cTn id="43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" fill="hold"/>
                                        <p:tgtEl>
                                          <p:spTgt spid="4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D61B5E-E0BC-D2EE-E0E7-073798F43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3228" y="-4248943"/>
            <a:ext cx="13716000" cy="137160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91B469F-1CFE-BB67-CD38-AEBAA456F49F}"/>
              </a:ext>
            </a:extLst>
          </p:cNvPr>
          <p:cNvGrpSpPr/>
          <p:nvPr/>
        </p:nvGrpSpPr>
        <p:grpSpPr>
          <a:xfrm>
            <a:off x="4540103" y="3616392"/>
            <a:ext cx="3527576" cy="2493783"/>
            <a:chOff x="4540103" y="3911032"/>
            <a:chExt cx="3527576" cy="24937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3D31EC-562A-327A-74BC-E277F7A27A1E}"/>
                </a:ext>
              </a:extLst>
            </p:cNvPr>
            <p:cNvSpPr txBox="1"/>
            <p:nvPr/>
          </p:nvSpPr>
          <p:spPr>
            <a:xfrm>
              <a:off x="4540103" y="5327597"/>
              <a:ext cx="3527576" cy="107721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Photosynthetic pigments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Fluorescence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Phytoplankton community composition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Modeled net primary production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EA4DFA5-658A-33D1-E585-B40FC35B640F}"/>
                </a:ext>
              </a:extLst>
            </p:cNvPr>
            <p:cNvGrpSpPr/>
            <p:nvPr/>
          </p:nvGrpSpPr>
          <p:grpSpPr>
            <a:xfrm>
              <a:off x="6093942" y="3911032"/>
              <a:ext cx="1437106" cy="1236868"/>
              <a:chOff x="5832813" y="3696802"/>
              <a:chExt cx="1437106" cy="1236868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7CA7D429-9F7D-1A81-C8C8-A70EED25E0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4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0762846">
                <a:off x="6205647" y="3696802"/>
                <a:ext cx="1018073" cy="1018073"/>
              </a:xfrm>
              <a:prstGeom prst="rect">
                <a:avLst/>
              </a:prstGeom>
              <a:effectLst>
                <a:glow>
                  <a:schemeClr val="accent1"/>
                </a:glow>
              </a:effectLst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CEB199A-3C1A-448A-3519-D92B8CB8A16C}"/>
                  </a:ext>
                </a:extLst>
              </p:cNvPr>
              <p:cNvGrpSpPr/>
              <p:nvPr/>
            </p:nvGrpSpPr>
            <p:grpSpPr>
              <a:xfrm rot="9192054">
                <a:off x="5832813" y="3792641"/>
                <a:ext cx="1437106" cy="1141029"/>
                <a:chOff x="9075260" y="2735086"/>
                <a:chExt cx="1437106" cy="1141029"/>
              </a:xfrm>
              <a:effectLst>
                <a:glow rad="12700">
                  <a:srgbClr val="4EB5FF">
                    <a:alpha val="40000"/>
                  </a:srgbClr>
                </a:glow>
              </a:effectLst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59381CDB-B4FD-C4C6-BD1D-439D13563222}"/>
                    </a:ext>
                  </a:extLst>
                </p:cNvPr>
                <p:cNvCxnSpPr>
                  <a:cxnSpLocks/>
                  <a:stCxn id="11" idx="5"/>
                  <a:endCxn id="14" idx="0"/>
                </p:cNvCxnSpPr>
                <p:nvPr/>
              </p:nvCxnSpPr>
              <p:spPr>
                <a:xfrm rot="12407946" flipH="1">
                  <a:off x="10039524" y="2735086"/>
                  <a:ext cx="472842" cy="439421"/>
                </a:xfrm>
                <a:prstGeom prst="line">
                  <a:avLst/>
                </a:prstGeom>
                <a:ln w="19050">
                  <a:solidFill>
                    <a:srgbClr val="4EB5FF"/>
                  </a:solidFill>
                  <a:headEnd type="none" w="sm" len="sm"/>
                  <a:tailEnd type="oval" w="sm" len="sm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F731FF9E-3355-9DF6-2EF3-B6AE0F53DEC2}"/>
                    </a:ext>
                  </a:extLst>
                </p:cNvPr>
                <p:cNvSpPr/>
                <p:nvPr/>
              </p:nvSpPr>
              <p:spPr>
                <a:xfrm rot="16483239">
                  <a:off x="9075260" y="2865738"/>
                  <a:ext cx="1010377" cy="1010377"/>
                </a:xfrm>
                <a:prstGeom prst="ellipse">
                  <a:avLst/>
                </a:prstGeom>
                <a:noFill/>
                <a:ln w="19050">
                  <a:solidFill>
                    <a:srgbClr val="4EB5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4EB5FF"/>
                    </a:solidFill>
                  </a:endParaRPr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329A269-4D9D-8752-9610-D7D588F769D6}"/>
              </a:ext>
            </a:extLst>
          </p:cNvPr>
          <p:cNvGrpSpPr/>
          <p:nvPr/>
        </p:nvGrpSpPr>
        <p:grpSpPr>
          <a:xfrm>
            <a:off x="4779453" y="2455583"/>
            <a:ext cx="3407127" cy="1572470"/>
            <a:chOff x="4779453" y="2750223"/>
            <a:chExt cx="3407127" cy="157247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291E26F-2250-00FD-A7CA-1055BF74F43A}"/>
                </a:ext>
              </a:extLst>
            </p:cNvPr>
            <p:cNvGrpSpPr/>
            <p:nvPr/>
          </p:nvGrpSpPr>
          <p:grpSpPr>
            <a:xfrm>
              <a:off x="7122949" y="3120427"/>
              <a:ext cx="1063631" cy="1202266"/>
              <a:chOff x="6794460" y="3029567"/>
              <a:chExt cx="1063631" cy="120226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AB173418-087D-6C42-9DC0-6C7062D628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65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47262" y="3210805"/>
                <a:ext cx="1010829" cy="1010829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8F4E11C-8E02-0281-F33D-3D2163D5EECD}"/>
                  </a:ext>
                </a:extLst>
              </p:cNvPr>
              <p:cNvGrpSpPr/>
              <p:nvPr/>
            </p:nvGrpSpPr>
            <p:grpSpPr>
              <a:xfrm rot="9189051">
                <a:off x="6794460" y="3029567"/>
                <a:ext cx="1010377" cy="1202266"/>
                <a:chOff x="7465158" y="3082089"/>
                <a:chExt cx="1010377" cy="1202266"/>
              </a:xfrm>
              <a:effectLst>
                <a:glow rad="12700">
                  <a:srgbClr val="4EB5FF">
                    <a:alpha val="40000"/>
                  </a:srgbClr>
                </a:glow>
              </a:effectLst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6F60F784-4C48-C166-86F0-16DDE6DACBBB}"/>
                    </a:ext>
                  </a:extLst>
                </p:cNvPr>
                <p:cNvCxnSpPr>
                  <a:cxnSpLocks/>
                  <a:stCxn id="23" idx="5"/>
                  <a:endCxn id="20" idx="3"/>
                </p:cNvCxnSpPr>
                <p:nvPr/>
              </p:nvCxnSpPr>
              <p:spPr>
                <a:xfrm rot="12410949" flipH="1" flipV="1">
                  <a:off x="8126942" y="4077910"/>
                  <a:ext cx="194862" cy="206445"/>
                </a:xfrm>
                <a:prstGeom prst="line">
                  <a:avLst/>
                </a:prstGeom>
                <a:ln w="19050">
                  <a:solidFill>
                    <a:srgbClr val="4EB5FF"/>
                  </a:solidFill>
                  <a:headEnd type="none" w="sm" len="sm"/>
                  <a:tailEnd type="oval" w="sm" len="sm"/>
                </a:ln>
                <a:effectLst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E4CAC87-5EC4-990C-5AB3-C2333D5E65CD}"/>
                    </a:ext>
                  </a:extLst>
                </p:cNvPr>
                <p:cNvSpPr/>
                <p:nvPr/>
              </p:nvSpPr>
              <p:spPr>
                <a:xfrm rot="1198374">
                  <a:off x="7465158" y="3082089"/>
                  <a:ext cx="1010377" cy="1010377"/>
                </a:xfrm>
                <a:prstGeom prst="ellipse">
                  <a:avLst/>
                </a:prstGeom>
                <a:noFill/>
                <a:ln w="19050">
                  <a:solidFill>
                    <a:srgbClr val="4EB5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4EB5FF"/>
                    </a:solidFill>
                  </a:endParaRPr>
                </a:p>
              </p:txBody>
            </p:sp>
          </p:grp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71A217-6DAE-3E12-6BCF-A6AA44CD64AF}"/>
                </a:ext>
              </a:extLst>
            </p:cNvPr>
            <p:cNvSpPr txBox="1"/>
            <p:nvPr/>
          </p:nvSpPr>
          <p:spPr>
            <a:xfrm>
              <a:off x="4779453" y="2750223"/>
              <a:ext cx="2299733" cy="107721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Particulate and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dissolved organic carbon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Suspended matter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Particle size distribution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543A472-7BCA-4C1B-C752-9CE928F9074E}"/>
              </a:ext>
            </a:extLst>
          </p:cNvPr>
          <p:cNvGrpSpPr/>
          <p:nvPr/>
        </p:nvGrpSpPr>
        <p:grpSpPr>
          <a:xfrm>
            <a:off x="7153048" y="980485"/>
            <a:ext cx="2480231" cy="1149128"/>
            <a:chOff x="7153048" y="1275125"/>
            <a:chExt cx="2480231" cy="114912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5BA2DB-4AC5-02A4-399E-5A245052F511}"/>
                </a:ext>
              </a:extLst>
            </p:cNvPr>
            <p:cNvSpPr txBox="1"/>
            <p:nvPr/>
          </p:nvSpPr>
          <p:spPr>
            <a:xfrm>
              <a:off x="7153048" y="1275125"/>
              <a:ext cx="2480231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Remote sensing reflectance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0F45F3F-7BF9-118E-8354-668C807FA541}"/>
                </a:ext>
              </a:extLst>
            </p:cNvPr>
            <p:cNvGrpSpPr/>
            <p:nvPr/>
          </p:nvGrpSpPr>
          <p:grpSpPr>
            <a:xfrm rot="10239661">
              <a:off x="7257014" y="1648794"/>
              <a:ext cx="1553991" cy="775459"/>
              <a:chOff x="8727127" y="3465070"/>
              <a:chExt cx="1553991" cy="775459"/>
            </a:xfrm>
            <a:effectLst>
              <a:glow rad="12700">
                <a:srgbClr val="4EB5FF">
                  <a:alpha val="40000"/>
                </a:srgbClr>
              </a:glow>
            </a:effectLst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B83FD45D-BEC4-5A97-988E-D2B03F02B844}"/>
                  </a:ext>
                </a:extLst>
              </p:cNvPr>
              <p:cNvCxnSpPr>
                <a:cxnSpLocks/>
                <a:stCxn id="35" idx="4"/>
                <a:endCxn id="33" idx="2"/>
              </p:cNvCxnSpPr>
              <p:nvPr/>
            </p:nvCxnSpPr>
            <p:spPr>
              <a:xfrm rot="11360339" flipV="1">
                <a:off x="9115311" y="3793039"/>
                <a:ext cx="318050" cy="447490"/>
              </a:xfrm>
              <a:prstGeom prst="line">
                <a:avLst/>
              </a:prstGeom>
              <a:ln w="19050">
                <a:solidFill>
                  <a:srgbClr val="4EB5FF"/>
                </a:solidFill>
                <a:headEnd type="none" w="med" len="me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7CB9249-C9FA-B4C3-502B-17187C54FF5E}"/>
                  </a:ext>
                </a:extLst>
              </p:cNvPr>
              <p:cNvSpPr/>
              <p:nvPr/>
            </p:nvSpPr>
            <p:spPr>
              <a:xfrm rot="702176">
                <a:off x="8727127" y="3465070"/>
                <a:ext cx="1553991" cy="360487"/>
              </a:xfrm>
              <a:prstGeom prst="ellipse">
                <a:avLst/>
              </a:prstGeom>
              <a:noFill/>
              <a:ln w="19050">
                <a:solidFill>
                  <a:srgbClr val="4EB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EB5FF"/>
                  </a:solidFill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6B227F-9744-A841-27C5-676EA6D56A34}"/>
              </a:ext>
            </a:extLst>
          </p:cNvPr>
          <p:cNvGrpSpPr/>
          <p:nvPr/>
        </p:nvGrpSpPr>
        <p:grpSpPr>
          <a:xfrm>
            <a:off x="-176996" y="919615"/>
            <a:ext cx="4302088" cy="2768129"/>
            <a:chOff x="-156117" y="-85214"/>
            <a:chExt cx="5174166" cy="2768129"/>
          </a:xfrm>
          <a:effectLst/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D099044-DDBF-3FF4-EFA4-ED5E1B6F63AB}"/>
                </a:ext>
              </a:extLst>
            </p:cNvPr>
            <p:cNvSpPr/>
            <p:nvPr/>
          </p:nvSpPr>
          <p:spPr>
            <a:xfrm>
              <a:off x="-156117" y="-85214"/>
              <a:ext cx="5174166" cy="2768129"/>
            </a:xfrm>
            <a:prstGeom prst="rect">
              <a:avLst/>
            </a:prstGeom>
            <a:solidFill>
              <a:srgbClr val="001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F611FC-0E2C-9DC6-3535-909C3F4E0A36}"/>
                </a:ext>
              </a:extLst>
            </p:cNvPr>
            <p:cNvSpPr txBox="1"/>
            <p:nvPr/>
          </p:nvSpPr>
          <p:spPr>
            <a:xfrm>
              <a:off x="801532" y="74759"/>
              <a:ext cx="3213196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GLIMR </a:t>
              </a:r>
            </a:p>
            <a:p>
              <a:r>
                <a:rPr lang="en-US" sz="28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OCEAN COLOR </a:t>
              </a:r>
            </a:p>
            <a:p>
              <a:r>
                <a:rPr lang="en-US" sz="28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PRODUCTS</a:t>
              </a:r>
            </a:p>
            <a:p>
              <a:r>
                <a:rPr lang="en-US" sz="2800" b="1" cap="all" dirty="0">
                  <a:solidFill>
                    <a:srgbClr val="36924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“Typical” </a:t>
              </a:r>
            </a:p>
            <a:p>
              <a:r>
                <a:rPr lang="en-US" sz="2800" b="1" cap="all" dirty="0">
                  <a:solidFill>
                    <a:srgbClr val="36924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 Products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D64456D-D515-A565-0055-C5E563B64ECE}"/>
                </a:ext>
              </a:extLst>
            </p:cNvPr>
            <p:cNvCxnSpPr/>
            <p:nvPr/>
          </p:nvCxnSpPr>
          <p:spPr>
            <a:xfrm>
              <a:off x="1" y="2682915"/>
              <a:ext cx="5018048" cy="0"/>
            </a:xfrm>
            <a:prstGeom prst="line">
              <a:avLst/>
            </a:prstGeom>
            <a:ln w="12700">
              <a:solidFill>
                <a:srgbClr val="369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E87023C-15C7-04EE-BE20-9993FCCD46E4}"/>
              </a:ext>
            </a:extLst>
          </p:cNvPr>
          <p:cNvSpPr txBox="1"/>
          <p:nvPr/>
        </p:nvSpPr>
        <p:spPr>
          <a:xfrm>
            <a:off x="7630505" y="3904387"/>
            <a:ext cx="186050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4EB5FF"/>
                </a:solidFill>
              </a:rPr>
              <a:t>PAR: photosynthetically available radiation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ABDCF3D-654B-258F-347F-79035EC8DE39}"/>
              </a:ext>
            </a:extLst>
          </p:cNvPr>
          <p:cNvGrpSpPr/>
          <p:nvPr/>
        </p:nvGrpSpPr>
        <p:grpSpPr>
          <a:xfrm>
            <a:off x="9892269" y="2184650"/>
            <a:ext cx="2333267" cy="703488"/>
            <a:chOff x="9633279" y="1696150"/>
            <a:chExt cx="2333267" cy="703488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E5CBC3BD-EE52-0780-AEBB-68D87AEDEA78}"/>
                </a:ext>
              </a:extLst>
            </p:cNvPr>
            <p:cNvGrpSpPr/>
            <p:nvPr/>
          </p:nvGrpSpPr>
          <p:grpSpPr>
            <a:xfrm rot="16200000">
              <a:off x="10344727" y="1107951"/>
              <a:ext cx="137183" cy="1313582"/>
              <a:chOff x="4320852" y="862989"/>
              <a:chExt cx="91455" cy="2661007"/>
            </a:xfrm>
            <a:effectLst>
              <a:glow rad="12700">
                <a:srgbClr val="4EB5FF">
                  <a:alpha val="40000"/>
                </a:srgbClr>
              </a:glow>
            </a:effectLst>
          </p:grpSpPr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1E799C8A-DE6A-D048-6243-9537AC86D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66585" y="862989"/>
                <a:ext cx="0" cy="2661007"/>
              </a:xfrm>
              <a:prstGeom prst="line">
                <a:avLst/>
              </a:prstGeom>
              <a:ln w="19050">
                <a:solidFill>
                  <a:srgbClr val="4EB5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5D3EB88-434D-C5A2-4F2A-39E3E25BBB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0867" y="862989"/>
                <a:ext cx="91440" cy="0"/>
              </a:xfrm>
              <a:prstGeom prst="line">
                <a:avLst/>
              </a:prstGeom>
              <a:ln w="19050">
                <a:solidFill>
                  <a:srgbClr val="4EB5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DEDEF6A-9A62-12B2-F389-AA95044DB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0852" y="3523995"/>
                <a:ext cx="91440" cy="0"/>
              </a:xfrm>
              <a:prstGeom prst="line">
                <a:avLst/>
              </a:prstGeom>
              <a:ln w="19050">
                <a:solidFill>
                  <a:srgbClr val="4EB5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A626198-370F-C5E3-D47A-9F911FC0DCEC}"/>
                </a:ext>
              </a:extLst>
            </p:cNvPr>
            <p:cNvSpPr txBox="1"/>
            <p:nvPr/>
          </p:nvSpPr>
          <p:spPr>
            <a:xfrm>
              <a:off x="9633279" y="1814863"/>
              <a:ext cx="2333267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4EB5FF"/>
                  </a:solidFill>
                </a:rPr>
                <a:t>Light penetration</a:t>
              </a:r>
            </a:p>
            <a:p>
              <a:r>
                <a:rPr lang="en-US" sz="1600" dirty="0">
                  <a:solidFill>
                    <a:srgbClr val="4EB5FF"/>
                  </a:solidFill>
                </a:rPr>
                <a:t>Angular light distributions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1C60EC1-FAA2-B848-6A85-4A7CD9E49673}"/>
              </a:ext>
            </a:extLst>
          </p:cNvPr>
          <p:cNvGrpSpPr/>
          <p:nvPr/>
        </p:nvGrpSpPr>
        <p:grpSpPr>
          <a:xfrm>
            <a:off x="9420132" y="2321416"/>
            <a:ext cx="2111820" cy="4360888"/>
            <a:chOff x="9880382" y="2704945"/>
            <a:chExt cx="2111820" cy="4360888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50E749A-DCE0-156E-7E08-0556D876616A}"/>
                </a:ext>
              </a:extLst>
            </p:cNvPr>
            <p:cNvSpPr txBox="1"/>
            <p:nvPr/>
          </p:nvSpPr>
          <p:spPr>
            <a:xfrm>
              <a:off x="9970879" y="5982885"/>
              <a:ext cx="2021323" cy="107721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4EB5FF"/>
                  </a:solidFill>
                </a:rPr>
                <a:t>Light transmission</a:t>
              </a:r>
            </a:p>
            <a:p>
              <a:r>
                <a:rPr lang="en-US" sz="1600" dirty="0">
                  <a:solidFill>
                    <a:srgbClr val="4EB5FF"/>
                  </a:solidFill>
                </a:rPr>
                <a:t>Absorption properties</a:t>
              </a:r>
            </a:p>
            <a:p>
              <a:r>
                <a:rPr lang="en-US" sz="1600" dirty="0">
                  <a:solidFill>
                    <a:srgbClr val="4EB5FF"/>
                  </a:solidFill>
                </a:rPr>
                <a:t>Scattering properties</a:t>
              </a:r>
            </a:p>
            <a:p>
              <a:endParaRPr lang="en-US" sz="1600" dirty="0">
                <a:solidFill>
                  <a:srgbClr val="4EB5FF"/>
                </a:solidFill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6F76794-8B54-8F8B-C7E8-5E6B128EC49A}"/>
                </a:ext>
              </a:extLst>
            </p:cNvPr>
            <p:cNvGrpSpPr/>
            <p:nvPr/>
          </p:nvGrpSpPr>
          <p:grpSpPr>
            <a:xfrm>
              <a:off x="9880382" y="2704945"/>
              <a:ext cx="139440" cy="4360888"/>
              <a:chOff x="3692554" y="2388720"/>
              <a:chExt cx="92960" cy="5175044"/>
            </a:xfrm>
            <a:effectLst>
              <a:glow rad="12700">
                <a:srgbClr val="4EB5FF">
                  <a:alpha val="40000"/>
                </a:srgbClr>
              </a:glow>
            </a:effectLst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A4DCEBDE-AA65-4840-A4EB-4CD0FAB8FB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39794" y="2388720"/>
                <a:ext cx="0" cy="5168244"/>
              </a:xfrm>
              <a:prstGeom prst="line">
                <a:avLst/>
              </a:prstGeom>
              <a:ln w="19050">
                <a:solidFill>
                  <a:srgbClr val="4EB5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0A19FF04-AD3F-4CD8-6141-A2AD7CCB50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4074" y="2388720"/>
                <a:ext cx="91440" cy="0"/>
              </a:xfrm>
              <a:prstGeom prst="line">
                <a:avLst/>
              </a:prstGeom>
              <a:ln w="19050">
                <a:solidFill>
                  <a:srgbClr val="4EB5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A3B72D44-DF7F-B1F8-87EF-D837ECEF0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2554" y="7563764"/>
                <a:ext cx="91440" cy="0"/>
              </a:xfrm>
              <a:prstGeom prst="line">
                <a:avLst/>
              </a:prstGeom>
              <a:ln w="19050">
                <a:solidFill>
                  <a:srgbClr val="4EB5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90811CB-04F7-4E5E-8DBE-B148B1854B2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6" y="43463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1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100" fill="hold"/>
                                        <p:tgtEl>
                                          <p:spTgt spid="5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6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100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"/>
                            </p:stCondLst>
                            <p:childTnLst>
                              <p:par>
                                <p:cTn id="42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7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"/>
                            </p:stCondLst>
                            <p:childTnLst>
                              <p:par>
                                <p:cTn id="50" presetID="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6" presetClass="emph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"/>
                            </p:stCondLst>
                            <p:childTnLst>
                              <p:par>
                                <p:cTn id="63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"/>
                            </p:stCondLst>
                            <p:childTnLst>
                              <p:par>
                                <p:cTn id="66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" fill="hold"/>
                                        <p:tgtEl>
                                          <p:spTgt spid="6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"/>
                            </p:stCondLst>
                            <p:childTnLst>
                              <p:par>
                                <p:cTn id="76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100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"/>
                            </p:stCondLst>
                            <p:childTnLst>
                              <p:par>
                                <p:cTn id="79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100" fill="hold"/>
                                        <p:tgtEl>
                                          <p:spTgt spid="6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  <p:bldP spid="6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1E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95">
            <a:extLst>
              <a:ext uri="{FF2B5EF4-FFF2-40B4-BE49-F238E27FC236}">
                <a16:creationId xmlns:a16="http://schemas.microsoft.com/office/drawing/2014/main" id="{612BA68D-B928-FDA2-54A9-527658643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366" y="-3834807"/>
            <a:ext cx="13716000" cy="13716000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AB197DFE-A015-B4E8-2B01-B0756DC5EA60}"/>
              </a:ext>
            </a:extLst>
          </p:cNvPr>
          <p:cNvGrpSpPr/>
          <p:nvPr/>
        </p:nvGrpSpPr>
        <p:grpSpPr>
          <a:xfrm>
            <a:off x="5087997" y="4715104"/>
            <a:ext cx="3189450" cy="1098050"/>
            <a:chOff x="5087997" y="4715104"/>
            <a:chExt cx="3189450" cy="1098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3D31EC-562A-327A-74BC-E277F7A27A1E}"/>
                </a:ext>
              </a:extLst>
            </p:cNvPr>
            <p:cNvSpPr txBox="1"/>
            <p:nvPr/>
          </p:nvSpPr>
          <p:spPr>
            <a:xfrm>
              <a:off x="5087997" y="4982157"/>
              <a:ext cx="3189450" cy="83099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Net primary production (NPP)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Net community production of POC</a:t>
              </a:r>
            </a:p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Fluxes of SPM, POC and DOC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9381CDB-B4FD-C4C6-BD1D-439D13563222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6682722" y="4715104"/>
              <a:ext cx="179673" cy="267053"/>
            </a:xfrm>
            <a:prstGeom prst="line">
              <a:avLst/>
            </a:prstGeom>
            <a:ln w="19050">
              <a:solidFill>
                <a:srgbClr val="4EB5FF"/>
              </a:solidFill>
              <a:headEnd type="none" w="sm" len="sm"/>
              <a:tailEnd type="oval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5D6FCF0-CE9C-CBDD-84BC-7A72DA71E5AE}"/>
              </a:ext>
            </a:extLst>
          </p:cNvPr>
          <p:cNvGrpSpPr/>
          <p:nvPr/>
        </p:nvGrpSpPr>
        <p:grpSpPr>
          <a:xfrm>
            <a:off x="6642550" y="3775943"/>
            <a:ext cx="1018073" cy="1018073"/>
            <a:chOff x="6642550" y="3775943"/>
            <a:chExt cx="1018073" cy="1018073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7CA7D429-9F7D-1A81-C8C8-A70EED25E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4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2550" y="3775943"/>
              <a:ext cx="1018073" cy="1018073"/>
            </a:xfrm>
            <a:prstGeom prst="rect">
              <a:avLst/>
            </a:prstGeom>
            <a:effectLst>
              <a:glow>
                <a:schemeClr val="accent1"/>
              </a:glo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731FF9E-3355-9DF6-2EF3-B6AE0F53DEC2}"/>
                </a:ext>
              </a:extLst>
            </p:cNvPr>
            <p:cNvSpPr/>
            <p:nvPr/>
          </p:nvSpPr>
          <p:spPr>
            <a:xfrm rot="6821670">
              <a:off x="6646399" y="3777098"/>
              <a:ext cx="1010377" cy="1010377"/>
            </a:xfrm>
            <a:prstGeom prst="ellipse">
              <a:avLst/>
            </a:prstGeom>
            <a:noFill/>
            <a:ln w="114300" cmpd="tri">
              <a:solidFill>
                <a:srgbClr val="4EB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4EB5FF"/>
                </a:solidFill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8E0271E-A420-C08E-5075-BEC3B6C3D3D8}"/>
              </a:ext>
            </a:extLst>
          </p:cNvPr>
          <p:cNvGrpSpPr/>
          <p:nvPr/>
        </p:nvGrpSpPr>
        <p:grpSpPr>
          <a:xfrm>
            <a:off x="4975528" y="2438849"/>
            <a:ext cx="2641297" cy="584344"/>
            <a:chOff x="4975528" y="2438849"/>
            <a:chExt cx="2641297" cy="58434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F60F784-4C48-C166-86F0-16DDE6DACBB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0077" y="2608126"/>
              <a:ext cx="76748" cy="415067"/>
            </a:xfrm>
            <a:prstGeom prst="line">
              <a:avLst/>
            </a:prstGeom>
            <a:ln w="19050">
              <a:solidFill>
                <a:srgbClr val="4EB5FF"/>
              </a:solidFill>
              <a:headEnd type="none" w="sm" len="sm"/>
              <a:tailEnd type="oval" w="sm" len="sm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71A217-6DAE-3E12-6BCF-A6AA44CD64AF}"/>
                </a:ext>
              </a:extLst>
            </p:cNvPr>
            <p:cNvSpPr txBox="1"/>
            <p:nvPr/>
          </p:nvSpPr>
          <p:spPr>
            <a:xfrm>
              <a:off x="4975528" y="2438849"/>
              <a:ext cx="2564549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Fluxes of SPM, POC and DOC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6D6FA19-C5CD-1D90-FC73-60226896EE6A}"/>
              </a:ext>
            </a:extLst>
          </p:cNvPr>
          <p:cNvGrpSpPr/>
          <p:nvPr/>
        </p:nvGrpSpPr>
        <p:grpSpPr>
          <a:xfrm>
            <a:off x="9716624" y="1111835"/>
            <a:ext cx="2388246" cy="375286"/>
            <a:chOff x="9716624" y="1111835"/>
            <a:chExt cx="2388246" cy="37528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5BA2DB-4AC5-02A4-399E-5A245052F511}"/>
                </a:ext>
              </a:extLst>
            </p:cNvPr>
            <p:cNvSpPr txBox="1"/>
            <p:nvPr/>
          </p:nvSpPr>
          <p:spPr>
            <a:xfrm>
              <a:off x="10011668" y="1111835"/>
              <a:ext cx="2093202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4EB5FF"/>
                  </a:solidFill>
                </a:rPr>
                <a:t>Surface ocean currents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83FD45D-BEC4-5A97-988E-D2B03F02B844}"/>
                </a:ext>
              </a:extLst>
            </p:cNvPr>
            <p:cNvCxnSpPr>
              <a:cxnSpLocks/>
              <a:endCxn id="33" idx="1"/>
            </p:cNvCxnSpPr>
            <p:nvPr/>
          </p:nvCxnSpPr>
          <p:spPr>
            <a:xfrm flipV="1">
              <a:off x="9716624" y="1281112"/>
              <a:ext cx="295044" cy="206009"/>
            </a:xfrm>
            <a:prstGeom prst="line">
              <a:avLst/>
            </a:prstGeom>
            <a:ln w="19050">
              <a:solidFill>
                <a:srgbClr val="4EB5FF"/>
              </a:solidFill>
              <a:headEnd type="none" w="med" len="me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Curved Connector 33">
            <a:extLst>
              <a:ext uri="{FF2B5EF4-FFF2-40B4-BE49-F238E27FC236}">
                <a16:creationId xmlns:a16="http://schemas.microsoft.com/office/drawing/2014/main" id="{03C27F1C-4FD6-EF3D-8E18-2FCD47FF32E0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85970" y="1487119"/>
            <a:ext cx="3230654" cy="690171"/>
          </a:xfrm>
          <a:prstGeom prst="curvedConnector3">
            <a:avLst>
              <a:gd name="adj1" fmla="val 63963"/>
            </a:avLst>
          </a:prstGeom>
          <a:ln w="63500">
            <a:solidFill>
              <a:srgbClr val="4EB5FF"/>
            </a:solidFill>
            <a:headEnd type="none" w="lg" len="lg"/>
            <a:tailEnd type="stealth" w="lg" len="lg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5BA9284-6D57-765F-FA71-05EB6343BB20}"/>
              </a:ext>
            </a:extLst>
          </p:cNvPr>
          <p:cNvGrpSpPr/>
          <p:nvPr/>
        </p:nvGrpSpPr>
        <p:grpSpPr>
          <a:xfrm>
            <a:off x="-176996" y="919615"/>
            <a:ext cx="4302089" cy="2768129"/>
            <a:chOff x="-156117" y="-85214"/>
            <a:chExt cx="5174166" cy="2768129"/>
          </a:xfrm>
          <a:effectLst/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83BA00B-2CAB-65D4-E83E-EA147E2B09D0}"/>
                </a:ext>
              </a:extLst>
            </p:cNvPr>
            <p:cNvSpPr/>
            <p:nvPr/>
          </p:nvSpPr>
          <p:spPr>
            <a:xfrm>
              <a:off x="-156117" y="-85214"/>
              <a:ext cx="5174166" cy="2768129"/>
            </a:xfrm>
            <a:prstGeom prst="rect">
              <a:avLst/>
            </a:prstGeom>
            <a:solidFill>
              <a:srgbClr val="001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AF84D53-8A6B-E7CA-9656-B055F745680E}"/>
                </a:ext>
              </a:extLst>
            </p:cNvPr>
            <p:cNvSpPr txBox="1"/>
            <p:nvPr/>
          </p:nvSpPr>
          <p:spPr>
            <a:xfrm>
              <a:off x="801531" y="74759"/>
              <a:ext cx="3627395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GLIMR </a:t>
              </a:r>
            </a:p>
            <a:p>
              <a:r>
                <a:rPr lang="en-US" sz="28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OCEAN COLOR </a:t>
              </a:r>
            </a:p>
            <a:p>
              <a:r>
                <a:rPr lang="en-US" sz="2800" b="1" dirty="0">
                  <a:solidFill>
                    <a:srgbClr val="4194C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DATA PRODUCTS</a:t>
              </a:r>
            </a:p>
            <a:p>
              <a:r>
                <a:rPr lang="en-US" sz="2800" b="1" cap="all" dirty="0">
                  <a:solidFill>
                    <a:srgbClr val="36924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GLIMR RATES AND </a:t>
              </a:r>
            </a:p>
            <a:p>
              <a:r>
                <a:rPr lang="en-US" sz="2800" b="1" cap="all" dirty="0">
                  <a:solidFill>
                    <a:srgbClr val="36924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FLUXES PRODUCTS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79F9DA5-E9EC-7B3D-3760-86E77CC4A9E6}"/>
                </a:ext>
              </a:extLst>
            </p:cNvPr>
            <p:cNvCxnSpPr/>
            <p:nvPr/>
          </p:nvCxnSpPr>
          <p:spPr>
            <a:xfrm>
              <a:off x="1" y="2682915"/>
              <a:ext cx="5018048" cy="0"/>
            </a:xfrm>
            <a:prstGeom prst="line">
              <a:avLst/>
            </a:prstGeom>
            <a:ln w="12700">
              <a:solidFill>
                <a:srgbClr val="3692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FB60AC01-9F1B-0D67-2579-BAED174630CD}"/>
              </a:ext>
            </a:extLst>
          </p:cNvPr>
          <p:cNvSpPr txBox="1"/>
          <p:nvPr/>
        </p:nvSpPr>
        <p:spPr>
          <a:xfrm>
            <a:off x="5297765" y="5731423"/>
            <a:ext cx="297968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DF8438"/>
                </a:solidFill>
              </a:rPr>
              <a:t>HAB detection index</a:t>
            </a:r>
          </a:p>
          <a:p>
            <a:pPr algn="r"/>
            <a:r>
              <a:rPr lang="en-US" sz="1600" dirty="0" err="1">
                <a:solidFill>
                  <a:srgbClr val="DF8438"/>
                </a:solidFill>
              </a:rPr>
              <a:t>Karenia</a:t>
            </a:r>
            <a:r>
              <a:rPr lang="en-US" sz="1600" dirty="0">
                <a:solidFill>
                  <a:srgbClr val="DF8438"/>
                </a:solidFill>
              </a:rPr>
              <a:t> brevis cell count index</a:t>
            </a:r>
          </a:p>
          <a:p>
            <a:pPr algn="r"/>
            <a:r>
              <a:rPr lang="en-US" sz="1600" dirty="0">
                <a:solidFill>
                  <a:srgbClr val="DF8438"/>
                </a:solidFill>
              </a:rPr>
              <a:t>Microcystis cell count index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63A256D5-87DE-EEB0-4238-591079DE07FC}"/>
              </a:ext>
            </a:extLst>
          </p:cNvPr>
          <p:cNvGrpSpPr/>
          <p:nvPr/>
        </p:nvGrpSpPr>
        <p:grpSpPr>
          <a:xfrm>
            <a:off x="10193669" y="2229098"/>
            <a:ext cx="1450159" cy="2242368"/>
            <a:chOff x="10193669" y="2229098"/>
            <a:chExt cx="1450159" cy="2242368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EDCCA-CB27-39EE-8271-4A7762D9EDE4}"/>
                </a:ext>
              </a:extLst>
            </p:cNvPr>
            <p:cNvSpPr txBox="1"/>
            <p:nvPr/>
          </p:nvSpPr>
          <p:spPr>
            <a:xfrm>
              <a:off x="10319811" y="2630058"/>
              <a:ext cx="1324017" cy="83099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DF8438"/>
                  </a:solidFill>
                </a:rPr>
                <a:t>Water type </a:t>
              </a:r>
            </a:p>
            <a:p>
              <a:r>
                <a:rPr lang="en-US" sz="1600" dirty="0">
                  <a:solidFill>
                    <a:srgbClr val="DF8438"/>
                  </a:solidFill>
                </a:rPr>
                <a:t>classifications</a:t>
              </a:r>
            </a:p>
            <a:p>
              <a:endParaRPr lang="en-US" sz="1600" dirty="0">
                <a:solidFill>
                  <a:srgbClr val="DF8438"/>
                </a:solidFill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524168A-9958-3285-4394-D0AB47BA9693}"/>
                </a:ext>
              </a:extLst>
            </p:cNvPr>
            <p:cNvGrpSpPr/>
            <p:nvPr/>
          </p:nvGrpSpPr>
          <p:grpSpPr>
            <a:xfrm>
              <a:off x="10193669" y="2229098"/>
              <a:ext cx="137160" cy="2242368"/>
              <a:chOff x="3701419" y="2388720"/>
              <a:chExt cx="91440" cy="2661007"/>
            </a:xfrm>
            <a:effectLst>
              <a:glow rad="12700">
                <a:srgbClr val="DF8438"/>
              </a:glow>
            </a:effectLst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BA68B63-3E9E-BCDB-D251-5CEE266F90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56728" y="2388720"/>
                <a:ext cx="0" cy="2661007"/>
              </a:xfrm>
              <a:prstGeom prst="line">
                <a:avLst/>
              </a:prstGeom>
              <a:ln w="19050">
                <a:solidFill>
                  <a:srgbClr val="DF843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983852F0-11AC-BBEC-E6A8-5A063B28F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1419" y="2388720"/>
                <a:ext cx="91440" cy="0"/>
              </a:xfrm>
              <a:prstGeom prst="line">
                <a:avLst/>
              </a:prstGeom>
              <a:ln w="19050">
                <a:solidFill>
                  <a:srgbClr val="DF843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DA4EC51-0B61-D51E-EE57-018499424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1419" y="5049727"/>
                <a:ext cx="91440" cy="0"/>
              </a:xfrm>
              <a:prstGeom prst="line">
                <a:avLst/>
              </a:prstGeom>
              <a:ln w="19050">
                <a:solidFill>
                  <a:srgbClr val="DF8438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ACA6588-7E6A-7AD0-A178-B919AFE87C79}"/>
              </a:ext>
            </a:extLst>
          </p:cNvPr>
          <p:cNvSpPr txBox="1"/>
          <p:nvPr/>
        </p:nvSpPr>
        <p:spPr>
          <a:xfrm>
            <a:off x="4989036" y="2750862"/>
            <a:ext cx="2172261" cy="33855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F8438"/>
                </a:solidFill>
              </a:rPr>
              <a:t>Particle size distribution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120298E-10D2-BBD0-87A2-3542C4852474}"/>
              </a:ext>
            </a:extLst>
          </p:cNvPr>
          <p:cNvGrpSpPr/>
          <p:nvPr/>
        </p:nvGrpSpPr>
        <p:grpSpPr>
          <a:xfrm>
            <a:off x="7845021" y="888692"/>
            <a:ext cx="2064091" cy="1140673"/>
            <a:chOff x="7845021" y="888692"/>
            <a:chExt cx="2064091" cy="11406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438D13E-9DB5-E050-0B9E-DFE193A12264}"/>
                </a:ext>
              </a:extLst>
            </p:cNvPr>
            <p:cNvSpPr txBox="1"/>
            <p:nvPr/>
          </p:nvSpPr>
          <p:spPr>
            <a:xfrm>
              <a:off x="7845021" y="888692"/>
              <a:ext cx="2064091" cy="33855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DF8438"/>
                  </a:solidFill>
                </a:rPr>
                <a:t>Floating algae biomass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032FFE1-C1A9-D607-6CCA-217911859C52}"/>
                </a:ext>
              </a:extLst>
            </p:cNvPr>
            <p:cNvGrpSpPr/>
            <p:nvPr/>
          </p:nvGrpSpPr>
          <p:grpSpPr>
            <a:xfrm rot="10239661">
              <a:off x="8127710" y="1321948"/>
              <a:ext cx="1553991" cy="707417"/>
              <a:chOff x="8889575" y="3597890"/>
              <a:chExt cx="1553991" cy="707417"/>
            </a:xfrm>
            <a:effectLst>
              <a:glow rad="12700">
                <a:srgbClr val="DF8438"/>
              </a:glow>
            </a:effectLst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80FEAC1C-FD56-A4A6-DFE0-61085643CE82}"/>
                  </a:ext>
                </a:extLst>
              </p:cNvPr>
              <p:cNvSpPr/>
              <p:nvPr/>
            </p:nvSpPr>
            <p:spPr>
              <a:xfrm rot="702176">
                <a:off x="8889575" y="3597890"/>
                <a:ext cx="1553991" cy="360487"/>
              </a:xfrm>
              <a:prstGeom prst="ellipse">
                <a:avLst/>
              </a:prstGeom>
              <a:noFill/>
              <a:ln w="19050">
                <a:solidFill>
                  <a:srgbClr val="DF84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EB5FF"/>
                  </a:solidFill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8BE38452-15DF-A494-93B8-0A57ADE60A4B}"/>
                  </a:ext>
                </a:extLst>
              </p:cNvPr>
              <p:cNvCxnSpPr>
                <a:cxnSpLocks/>
                <a:stCxn id="50" idx="4"/>
              </p:cNvCxnSpPr>
              <p:nvPr/>
            </p:nvCxnSpPr>
            <p:spPr>
              <a:xfrm rot="11360339" flipH="1" flipV="1">
                <a:off x="9601368" y="3957455"/>
                <a:ext cx="63222" cy="347852"/>
              </a:xfrm>
              <a:prstGeom prst="line">
                <a:avLst/>
              </a:prstGeom>
              <a:ln w="19050">
                <a:solidFill>
                  <a:srgbClr val="DF8438"/>
                </a:solidFill>
                <a:headEnd type="none" w="med" len="me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C94A144-1201-ACEF-2BA8-AB9BF1C97FE7}"/>
              </a:ext>
            </a:extLst>
          </p:cNvPr>
          <p:cNvGrpSpPr/>
          <p:nvPr/>
        </p:nvGrpSpPr>
        <p:grpSpPr>
          <a:xfrm>
            <a:off x="-178342" y="3721719"/>
            <a:ext cx="4302089" cy="1008968"/>
            <a:chOff x="-156117" y="-85214"/>
            <a:chExt cx="5174166" cy="2768129"/>
          </a:xfrm>
          <a:effectLst/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18145EB-25B7-F077-B21A-3EBB71365DED}"/>
                </a:ext>
              </a:extLst>
            </p:cNvPr>
            <p:cNvSpPr/>
            <p:nvPr/>
          </p:nvSpPr>
          <p:spPr>
            <a:xfrm>
              <a:off x="-156117" y="-85214"/>
              <a:ext cx="5174166" cy="2768129"/>
            </a:xfrm>
            <a:prstGeom prst="rect">
              <a:avLst/>
            </a:prstGeom>
            <a:solidFill>
              <a:srgbClr val="0014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11C981F-561C-5A21-11B7-C22BF9AEF35D}"/>
                </a:ext>
              </a:extLst>
            </p:cNvPr>
            <p:cNvSpPr txBox="1"/>
            <p:nvPr/>
          </p:nvSpPr>
          <p:spPr>
            <a:xfrm>
              <a:off x="799186" y="25888"/>
              <a:ext cx="4103985" cy="2617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cap="all" dirty="0">
                  <a:solidFill>
                    <a:srgbClr val="DF843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GLIMR APPLICATIONS</a:t>
              </a:r>
              <a:br>
                <a:rPr lang="en-US" sz="2800" b="1" cap="all" dirty="0">
                  <a:solidFill>
                    <a:srgbClr val="DF843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800" b="1" cap="all" dirty="0">
                  <a:solidFill>
                    <a:srgbClr val="DF843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PRODUCTS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F7C00E7-0D6B-D58C-F485-121C34E5406C}"/>
                </a:ext>
              </a:extLst>
            </p:cNvPr>
            <p:cNvCxnSpPr/>
            <p:nvPr/>
          </p:nvCxnSpPr>
          <p:spPr>
            <a:xfrm>
              <a:off x="1" y="2682915"/>
              <a:ext cx="5018048" cy="0"/>
            </a:xfrm>
            <a:prstGeom prst="line">
              <a:avLst/>
            </a:prstGeom>
            <a:ln w="12700">
              <a:solidFill>
                <a:srgbClr val="DF84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D8CFE43-3A2E-EFB3-82E2-161D913AE96F}"/>
              </a:ext>
            </a:extLst>
          </p:cNvPr>
          <p:cNvGrpSpPr/>
          <p:nvPr/>
        </p:nvGrpSpPr>
        <p:grpSpPr>
          <a:xfrm>
            <a:off x="4605915" y="931408"/>
            <a:ext cx="3075970" cy="1274739"/>
            <a:chOff x="4605915" y="931408"/>
            <a:chExt cx="3075970" cy="127473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86931C6D-6860-784F-667D-006DF5484128}"/>
                </a:ext>
              </a:extLst>
            </p:cNvPr>
            <p:cNvGrpSpPr/>
            <p:nvPr/>
          </p:nvGrpSpPr>
          <p:grpSpPr>
            <a:xfrm>
              <a:off x="4605915" y="931408"/>
              <a:ext cx="3075970" cy="1274739"/>
              <a:chOff x="4605915" y="931408"/>
              <a:chExt cx="3075970" cy="127473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16FB422-48C5-7B3A-9FBC-C4409BC3C73A}"/>
                  </a:ext>
                </a:extLst>
              </p:cNvPr>
              <p:cNvSpPr txBox="1"/>
              <p:nvPr/>
            </p:nvSpPr>
            <p:spPr>
              <a:xfrm>
                <a:off x="4605915" y="931408"/>
                <a:ext cx="3075970" cy="58477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DF8438"/>
                    </a:solidFill>
                  </a:rPr>
                  <a:t>Petroleum detection and thickness</a:t>
                </a:r>
              </a:p>
              <a:p>
                <a:r>
                  <a:rPr lang="en-US" sz="1600" dirty="0">
                    <a:solidFill>
                      <a:srgbClr val="DF8438"/>
                    </a:solidFill>
                  </a:rPr>
                  <a:t>Oil density</a:t>
                </a: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56053158-52D0-317A-5C43-BD84DFC78457}"/>
                  </a:ext>
                </a:extLst>
              </p:cNvPr>
              <p:cNvSpPr/>
              <p:nvPr/>
            </p:nvSpPr>
            <p:spPr>
              <a:xfrm>
                <a:off x="4836538" y="1748065"/>
                <a:ext cx="2321318" cy="458082"/>
              </a:xfrm>
              <a:custGeom>
                <a:avLst/>
                <a:gdLst>
                  <a:gd name="connsiteX0" fmla="*/ 977462 w 1852448"/>
                  <a:gd name="connsiteY0" fmla="*/ 39414 h 299545"/>
                  <a:gd name="connsiteX1" fmla="*/ 559676 w 1852448"/>
                  <a:gd name="connsiteY1" fmla="*/ 0 h 299545"/>
                  <a:gd name="connsiteX2" fmla="*/ 362607 w 1852448"/>
                  <a:gd name="connsiteY2" fmla="*/ 78828 h 299545"/>
                  <a:gd name="connsiteX3" fmla="*/ 47296 w 1852448"/>
                  <a:gd name="connsiteY3" fmla="*/ 94593 h 299545"/>
                  <a:gd name="connsiteX4" fmla="*/ 0 w 1852448"/>
                  <a:gd name="connsiteY4" fmla="*/ 181303 h 299545"/>
                  <a:gd name="connsiteX5" fmla="*/ 0 w 1852448"/>
                  <a:gd name="connsiteY5" fmla="*/ 260131 h 299545"/>
                  <a:gd name="connsiteX6" fmla="*/ 488731 w 1852448"/>
                  <a:gd name="connsiteY6" fmla="*/ 268014 h 299545"/>
                  <a:gd name="connsiteX7" fmla="*/ 953814 w 1852448"/>
                  <a:gd name="connsiteY7" fmla="*/ 244366 h 299545"/>
                  <a:gd name="connsiteX8" fmla="*/ 1150883 w 1852448"/>
                  <a:gd name="connsiteY8" fmla="*/ 299545 h 299545"/>
                  <a:gd name="connsiteX9" fmla="*/ 1466193 w 1852448"/>
                  <a:gd name="connsiteY9" fmla="*/ 149772 h 299545"/>
                  <a:gd name="connsiteX10" fmla="*/ 1781503 w 1852448"/>
                  <a:gd name="connsiteY10" fmla="*/ 126124 h 299545"/>
                  <a:gd name="connsiteX11" fmla="*/ 1852448 w 1852448"/>
                  <a:gd name="connsiteY11" fmla="*/ 39414 h 299545"/>
                  <a:gd name="connsiteX12" fmla="*/ 1095703 w 1852448"/>
                  <a:gd name="connsiteY12" fmla="*/ 15766 h 299545"/>
                  <a:gd name="connsiteX13" fmla="*/ 977462 w 1852448"/>
                  <a:gd name="connsiteY13" fmla="*/ 39414 h 299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52448" h="299545">
                    <a:moveTo>
                      <a:pt x="977462" y="39414"/>
                    </a:moveTo>
                    <a:lnTo>
                      <a:pt x="559676" y="0"/>
                    </a:lnTo>
                    <a:lnTo>
                      <a:pt x="362607" y="78828"/>
                    </a:lnTo>
                    <a:lnTo>
                      <a:pt x="47296" y="94593"/>
                    </a:lnTo>
                    <a:lnTo>
                      <a:pt x="0" y="181303"/>
                    </a:lnTo>
                    <a:lnTo>
                      <a:pt x="0" y="260131"/>
                    </a:lnTo>
                    <a:lnTo>
                      <a:pt x="488731" y="268014"/>
                    </a:lnTo>
                    <a:lnTo>
                      <a:pt x="953814" y="244366"/>
                    </a:lnTo>
                    <a:lnTo>
                      <a:pt x="1150883" y="299545"/>
                    </a:lnTo>
                    <a:lnTo>
                      <a:pt x="1466193" y="149772"/>
                    </a:lnTo>
                    <a:lnTo>
                      <a:pt x="1781503" y="126124"/>
                    </a:lnTo>
                    <a:lnTo>
                      <a:pt x="1852448" y="39414"/>
                    </a:lnTo>
                    <a:lnTo>
                      <a:pt x="1095703" y="15766"/>
                    </a:lnTo>
                    <a:lnTo>
                      <a:pt x="977462" y="39414"/>
                    </a:lnTo>
                    <a:close/>
                  </a:path>
                </a:pathLst>
              </a:custGeom>
              <a:solidFill>
                <a:srgbClr val="000000">
                  <a:alpha val="80000"/>
                </a:srgb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2F215C8-91E6-6B87-E45D-C9C8F629D2F1}"/>
                </a:ext>
              </a:extLst>
            </p:cNvPr>
            <p:cNvGrpSpPr/>
            <p:nvPr/>
          </p:nvGrpSpPr>
          <p:grpSpPr>
            <a:xfrm rot="10239661">
              <a:off x="4958023" y="1585022"/>
              <a:ext cx="1553991" cy="561707"/>
              <a:chOff x="8889575" y="3597890"/>
              <a:chExt cx="1553991" cy="561707"/>
            </a:xfrm>
            <a:effectLst>
              <a:glow rad="12700">
                <a:srgbClr val="DF8438"/>
              </a:glow>
            </a:effectLst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E4411049-8991-E6EE-5E79-FA434B9C6334}"/>
                  </a:ext>
                </a:extLst>
              </p:cNvPr>
              <p:cNvSpPr/>
              <p:nvPr/>
            </p:nvSpPr>
            <p:spPr>
              <a:xfrm rot="702176">
                <a:off x="8889575" y="3597890"/>
                <a:ext cx="1553991" cy="360487"/>
              </a:xfrm>
              <a:prstGeom prst="ellipse">
                <a:avLst/>
              </a:prstGeom>
              <a:noFill/>
              <a:ln w="19050">
                <a:solidFill>
                  <a:srgbClr val="DF843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EB5FF"/>
                  </a:solidFill>
                </a:endParaRPr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05F4278E-F544-28FA-9003-832521E6C2AB}"/>
                  </a:ext>
                </a:extLst>
              </p:cNvPr>
              <p:cNvCxnSpPr>
                <a:cxnSpLocks/>
                <a:stCxn id="74" idx="4"/>
              </p:cNvCxnSpPr>
              <p:nvPr/>
            </p:nvCxnSpPr>
            <p:spPr>
              <a:xfrm rot="11360339" flipV="1">
                <a:off x="9212216" y="3920505"/>
                <a:ext cx="401053" cy="239092"/>
              </a:xfrm>
              <a:prstGeom prst="line">
                <a:avLst/>
              </a:prstGeom>
              <a:ln w="19050">
                <a:solidFill>
                  <a:srgbClr val="DF8438"/>
                </a:solidFill>
                <a:headEnd type="none" w="med" len="med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45523E2-3EF0-BDA3-B80C-3B52740EE768}"/>
              </a:ext>
            </a:extLst>
          </p:cNvPr>
          <p:cNvGrpSpPr/>
          <p:nvPr/>
        </p:nvGrpSpPr>
        <p:grpSpPr>
          <a:xfrm>
            <a:off x="7210496" y="3023193"/>
            <a:ext cx="1020298" cy="1010829"/>
            <a:chOff x="7210496" y="3023193"/>
            <a:chExt cx="1020298" cy="1010829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B173418-087D-6C42-9DC0-6C7062D62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19965" y="3023193"/>
              <a:ext cx="1010829" cy="1010829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E4CAC87-5EC4-990C-5AB3-C2333D5E65CD}"/>
                </a:ext>
              </a:extLst>
            </p:cNvPr>
            <p:cNvSpPr/>
            <p:nvPr/>
          </p:nvSpPr>
          <p:spPr>
            <a:xfrm rot="12750086">
              <a:off x="7210496" y="3023501"/>
              <a:ext cx="1010377" cy="1010377"/>
            </a:xfrm>
            <a:prstGeom prst="ellipse">
              <a:avLst/>
            </a:prstGeom>
            <a:noFill/>
            <a:ln w="114300" cmpd="tri">
              <a:solidFill>
                <a:srgbClr val="4EB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4EB5FF"/>
                </a:solidFill>
              </a:endParaRPr>
            </a:p>
          </p:txBody>
        </p:sp>
      </p:grp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B811DF4-92CC-964D-9918-32D491C0D2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36" y="43463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96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" fill="hold"/>
                                        <p:tgtEl>
                                          <p:spTgt spid="86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" fill="hold"/>
                                        <p:tgtEl>
                                          <p:spTgt spid="8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"/>
                            </p:stCondLst>
                            <p:childTnLst>
                              <p:par>
                                <p:cTn id="3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" fill="hold"/>
                                        <p:tgtEl>
                                          <p:spTgt spid="8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" fill="hold"/>
                                        <p:tgtEl>
                                          <p:spTgt spid="8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" fill="hold"/>
                                        <p:tgtEl>
                                          <p:spTgt spid="8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00"/>
                            </p:stCondLst>
                            <p:childTnLst>
                              <p:par>
                                <p:cTn id="65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50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" fill="hold"/>
                                        <p:tgtEl>
                                          <p:spTgt spid="9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2" presetClass="entr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repeatCount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"/>
                            </p:stCondLst>
                            <p:childTnLst>
                              <p:par>
                                <p:cTn id="102" presetID="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1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"/>
                            </p:stCondLst>
                            <p:childTnLst>
                              <p:par>
                                <p:cTn id="105" presetID="6" presetClass="emph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100" fill="hold"/>
                                        <p:tgtEl>
                                          <p:spTgt spid="3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9" dur="1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1" presetID="6" presetClass="emph" presetSubtype="0" repeatCount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3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"/>
                            </p:stCondLst>
                            <p:childTnLst>
                              <p:par>
                                <p:cTn id="121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100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"/>
                            </p:stCondLst>
                            <p:childTnLst>
                              <p:par>
                                <p:cTn id="124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100" fill="hold"/>
                                        <p:tgtEl>
                                          <p:spTgt spid="93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"/>
                            </p:stCondLst>
                            <p:childTnLst>
                              <p:par>
                                <p:cTn id="134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5" dur="100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00"/>
                            </p:stCondLst>
                            <p:childTnLst>
                              <p:par>
                                <p:cTn id="137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100" fill="hold"/>
                                        <p:tgtEl>
                                          <p:spTgt spid="9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3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"/>
                            </p:stCondLst>
                            <p:childTnLst>
                              <p:par>
                                <p:cTn id="147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00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00"/>
                            </p:stCondLst>
                            <p:childTnLst>
                              <p:par>
                                <p:cTn id="150" presetID="6" presetClass="emph" presetSubtype="0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1" dur="100" fill="hold"/>
                                        <p:tgtEl>
                                          <p:spTgt spid="9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28" grpId="2"/>
      <p:bldP spid="38" grpId="0"/>
      <p:bldP spid="38" grpId="1"/>
      <p:bldP spid="38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A06A-A2D6-A04A-0B7A-C5386192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68"/>
            <a:ext cx="10515600" cy="74969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11893"/>
                </a:solidFill>
              </a:rPr>
              <a:t>Update on Project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BEC7C-CF3D-BEF9-E6F5-F62AF9E3C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57" y="927376"/>
            <a:ext cx="11162390" cy="57291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Team is preparing for CDR</a:t>
            </a:r>
          </a:p>
          <a:p>
            <a:pPr lvl="1"/>
            <a:r>
              <a:rPr lang="en-US" dirty="0"/>
              <a:t>formal NASA review with Standing Review Board (SRB) of experts</a:t>
            </a:r>
          </a:p>
          <a:p>
            <a:r>
              <a:rPr lang="en-US" dirty="0"/>
              <a:t>Raytheon completing procurements and building instrument sub-systems</a:t>
            </a:r>
          </a:p>
          <a:p>
            <a:r>
              <a:rPr lang="en-US" dirty="0"/>
              <a:t>Team delivering various NASA deliverables (documents &amp; models) </a:t>
            </a:r>
          </a:p>
          <a:p>
            <a:pPr lvl="1"/>
            <a:r>
              <a:rPr lang="en-US" dirty="0"/>
              <a:t>Requirements, Concept of Operations (on-orbit), Radiometric calibration, etc.</a:t>
            </a:r>
          </a:p>
          <a:p>
            <a:r>
              <a:rPr lang="en-US" dirty="0"/>
              <a:t>UNH developing the Science Operations Center (SOC) </a:t>
            </a:r>
          </a:p>
          <a:p>
            <a:r>
              <a:rPr lang="en-US" dirty="0"/>
              <a:t>UNH &amp; A. Kamel developing image navigation &amp; registration algorithms</a:t>
            </a:r>
          </a:p>
          <a:p>
            <a:r>
              <a:rPr lang="en-US" dirty="0"/>
              <a:t>GSFC/SDS developing L0-to-L1 and L1-to-L2 code</a:t>
            </a:r>
          </a:p>
          <a:p>
            <a:r>
              <a:rPr lang="en-US" dirty="0"/>
              <a:t>GSFC Science performance modeling</a:t>
            </a:r>
          </a:p>
          <a:p>
            <a:r>
              <a:rPr lang="en-US" dirty="0"/>
              <a:t>Community outreach &amp; publications</a:t>
            </a:r>
          </a:p>
          <a:p>
            <a:pPr lvl="1"/>
            <a:r>
              <a:rPr lang="en-US" dirty="0"/>
              <a:t>Virtual Applications Workshop in Sept 2023</a:t>
            </a:r>
          </a:p>
          <a:p>
            <a:pPr lvl="1"/>
            <a:r>
              <a:rPr lang="en-US" dirty="0"/>
              <a:t>Scientific conferences and meetings</a:t>
            </a:r>
          </a:p>
          <a:p>
            <a:r>
              <a:rPr lang="en-US" dirty="0"/>
              <a:t>Engaging PACE, TEMPO, </a:t>
            </a:r>
            <a:r>
              <a:rPr lang="en-US" dirty="0" err="1"/>
              <a:t>GeoXO</a:t>
            </a:r>
            <a:r>
              <a:rPr lang="en-US" dirty="0"/>
              <a:t> OCX missions</a:t>
            </a:r>
          </a:p>
          <a:p>
            <a:pPr lvl="1"/>
            <a:endParaRPr lang="en-US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8BC4D35-2DC2-059C-A2D7-384B7D30AC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9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CE435-B8AF-1F59-8DC2-F2FABE6A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Thank You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C288477-0163-8D76-7EB5-6AF2FBC922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70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A06A-A2D6-A04A-0B7A-C5386192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568"/>
            <a:ext cx="10515600" cy="74969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11893"/>
                </a:solidFill>
              </a:rPr>
              <a:t>Update on Project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BEC7C-CF3D-BEF9-E6F5-F62AF9E3C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65" y="969908"/>
            <a:ext cx="11289981" cy="572915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400" dirty="0"/>
              <a:t>Wu, J., Goes, J.I., do Rosario Gomes, H., Lee, Z., Noh, J.H., Wei, J., Shang, Z., Salisbury, J., </a:t>
            </a:r>
            <a:r>
              <a:rPr lang="en-US" sz="1400" dirty="0" err="1"/>
              <a:t>Mannino</a:t>
            </a:r>
            <a:r>
              <a:rPr lang="en-US" sz="1400" dirty="0"/>
              <a:t>, A., Kim, W. and Park, Y.J., 2022. Estimates of diurnal and daily net primary productivity using the Geostationary Ocean Color Imager (GOCI) data. Remote Sensing of Environment, 280, p.113183.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Salisbury, J. E., </a:t>
            </a:r>
            <a:r>
              <a:rPr lang="en-US" sz="1400" dirty="0" err="1"/>
              <a:t>Jönsson</a:t>
            </a:r>
            <a:r>
              <a:rPr lang="en-US" sz="1400" dirty="0"/>
              <a:t>, B. F., </a:t>
            </a:r>
            <a:r>
              <a:rPr lang="en-US" sz="1400" dirty="0" err="1"/>
              <a:t>Mannino</a:t>
            </a:r>
            <a:r>
              <a:rPr lang="en-US" sz="1400" dirty="0"/>
              <a:t>, A., Kim, W.,  Goes, J. I.,  Choi, J.-Y., &amp;  Concha, J. A. (2021). Assessing net growth of phytoplankton biomass on hourly to annual time scales using the Geostationary Ocean Color Instrument. Geophysical Research Letters, 48, e2021GL095528. https://</a:t>
            </a:r>
            <a:r>
              <a:rPr lang="en-US" sz="1400" dirty="0" err="1"/>
              <a:t>doi.org</a:t>
            </a:r>
            <a:r>
              <a:rPr lang="en-US" sz="1400" dirty="0"/>
              <a:t>/10.1029/2021GL095528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Gomez, F.A., Lee, S.K., Stock, C.A., Ross, A.C., </a:t>
            </a:r>
            <a:r>
              <a:rPr lang="en-US" sz="1400" dirty="0" err="1"/>
              <a:t>Resplandy</a:t>
            </a:r>
            <a:r>
              <a:rPr lang="en-US" sz="1400" dirty="0"/>
              <a:t>, L., </a:t>
            </a:r>
            <a:r>
              <a:rPr lang="en-US" sz="1400" dirty="0" err="1"/>
              <a:t>Siedlecki</a:t>
            </a:r>
            <a:r>
              <a:rPr lang="en-US" sz="1400" dirty="0"/>
              <a:t>, S.A., </a:t>
            </a:r>
            <a:r>
              <a:rPr lang="en-US" sz="1400" dirty="0" err="1"/>
              <a:t>Tagklis</a:t>
            </a:r>
            <a:r>
              <a:rPr lang="en-US" sz="1400" dirty="0"/>
              <a:t>, F. and Salisbury, J.E., 2022. RC4USCoast: A river chemistry dataset for regional ocean model applications in the US East, Gulf of Mexico, and West Coasts. Earth System Science Data Discussions, pp.1-19.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Brewin, R. J., </a:t>
            </a:r>
            <a:r>
              <a:rPr lang="en-US" sz="1400" dirty="0" err="1"/>
              <a:t>Sathyendranath</a:t>
            </a:r>
            <a:r>
              <a:rPr lang="en-US" sz="1400" dirty="0"/>
              <a:t>, S., </a:t>
            </a:r>
            <a:r>
              <a:rPr lang="en-US" sz="1400" dirty="0" err="1"/>
              <a:t>Kulk</a:t>
            </a:r>
            <a:r>
              <a:rPr lang="en-US" sz="1400" dirty="0"/>
              <a:t>, G., Rio, M. H., Concha, J. A., Bell, T. G., ... &amp; Woolf, D. K., 55 authors (2023). Ocean carbon from space: Current status and priorities for the next decade. Earth-Science Reviews, 104386.</a:t>
            </a:r>
          </a:p>
          <a:p>
            <a:pPr>
              <a:spcBef>
                <a:spcPts val="0"/>
              </a:spcBef>
            </a:pPr>
            <a:r>
              <a:rPr lang="en-US" sz="1400" dirty="0" err="1"/>
              <a:t>Jönsson</a:t>
            </a:r>
            <a:r>
              <a:rPr lang="en-US" sz="1400" dirty="0"/>
              <a:t>, B.F., Salisbury, J., Atwood, E.C., </a:t>
            </a:r>
            <a:r>
              <a:rPr lang="en-US" sz="1400" dirty="0" err="1"/>
              <a:t>Sathyendranath</a:t>
            </a:r>
            <a:r>
              <a:rPr lang="en-US" sz="1400" dirty="0"/>
              <a:t>, S. and Mahadevan, A., 2023. Dominant timescales of variability in global satellite chlorophyll and SST revealed with a </a:t>
            </a:r>
            <a:r>
              <a:rPr lang="en-US" sz="1400" dirty="0" err="1"/>
              <a:t>MOving</a:t>
            </a:r>
            <a:r>
              <a:rPr lang="en-US" sz="1400" dirty="0"/>
              <a:t> Standard deviation Saturation (MOSS) approach. Remote Sensing of Environment, 286, p.113404.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Brewin, R.J.W., S. </a:t>
            </a:r>
            <a:r>
              <a:rPr lang="en-US" sz="1400" dirty="0" err="1"/>
              <a:t>Sathyendranath</a:t>
            </a:r>
            <a:r>
              <a:rPr lang="en-US" sz="1400" dirty="0"/>
              <a:t>, T. Platt, H. </a:t>
            </a:r>
            <a:r>
              <a:rPr lang="en-US" sz="1400" dirty="0" err="1"/>
              <a:t>Bouman</a:t>
            </a:r>
            <a:r>
              <a:rPr lang="en-US" sz="1400" dirty="0"/>
              <a:t>, S. </a:t>
            </a:r>
            <a:r>
              <a:rPr lang="en-US" sz="1400" dirty="0" err="1"/>
              <a:t>Ciavatta</a:t>
            </a:r>
            <a:r>
              <a:rPr lang="en-US" sz="1400" dirty="0"/>
              <a:t>, G. </a:t>
            </a:r>
            <a:r>
              <a:rPr lang="en-US" sz="1400" dirty="0" err="1"/>
              <a:t>Dall'Olmo</a:t>
            </a:r>
            <a:r>
              <a:rPr lang="en-US" sz="1400" dirty="0"/>
              <a:t>, J. Dingle, S. Groom, B. </a:t>
            </a:r>
            <a:r>
              <a:rPr lang="en-US" sz="1400" dirty="0" err="1"/>
              <a:t>Jönsson</a:t>
            </a:r>
            <a:r>
              <a:rPr lang="en-US" sz="1400" dirty="0"/>
              <a:t>, </a:t>
            </a:r>
            <a:r>
              <a:rPr lang="en-US" sz="1400" dirty="0" err="1"/>
              <a:t>Tihomir</a:t>
            </a:r>
            <a:r>
              <a:rPr lang="en-US" sz="1400" dirty="0"/>
              <a:t> S. </a:t>
            </a:r>
            <a:r>
              <a:rPr lang="en-US" sz="1400" dirty="0" err="1"/>
              <a:t>Kostadinov</a:t>
            </a:r>
            <a:r>
              <a:rPr lang="en-US" sz="1400" dirty="0"/>
              <a:t>, G. </a:t>
            </a:r>
            <a:r>
              <a:rPr lang="en-US" sz="1400" dirty="0" err="1"/>
              <a:t>Kulk</a:t>
            </a:r>
            <a:r>
              <a:rPr lang="en-US" sz="1400" dirty="0"/>
              <a:t>, M. Laine, V. Martínez-Vicente, S. </a:t>
            </a:r>
            <a:r>
              <a:rPr lang="en-US" sz="1400" dirty="0" err="1"/>
              <a:t>Psarra</a:t>
            </a:r>
            <a:r>
              <a:rPr lang="en-US" sz="1400" dirty="0"/>
              <a:t>, D. E. </a:t>
            </a:r>
            <a:r>
              <a:rPr lang="en-US" sz="1400" dirty="0" err="1"/>
              <a:t>Raitsos</a:t>
            </a:r>
            <a:r>
              <a:rPr lang="en-US" sz="1400" dirty="0"/>
              <a:t>, K. Richardson, M-H. Rio, C. S. Rousseaux, J. Salisbury, J. D. </a:t>
            </a:r>
            <a:r>
              <a:rPr lang="en-US" sz="1400" dirty="0" err="1"/>
              <a:t>Shutler</a:t>
            </a:r>
            <a:r>
              <a:rPr lang="en-US" sz="1400" dirty="0"/>
              <a:t>, P. Walker. (2023) Sensing the ocean biological carbon pump from space: A review of capabilities, concepts, research gaps and future developments, Earth-Science Reviews, Volume 217, 2021,103604</a:t>
            </a:r>
          </a:p>
          <a:p>
            <a:pPr>
              <a:spcBef>
                <a:spcPts val="0"/>
              </a:spcBef>
            </a:pPr>
            <a:r>
              <a:rPr lang="en-US" sz="1400" dirty="0" err="1"/>
              <a:t>Fichot</a:t>
            </a:r>
            <a:r>
              <a:rPr lang="en-US" sz="1400" dirty="0"/>
              <a:t>, C.G., M. </a:t>
            </a:r>
            <a:r>
              <a:rPr lang="en-US" sz="1400" dirty="0" err="1"/>
              <a:t>Tzortziou</a:t>
            </a:r>
            <a:r>
              <a:rPr lang="en-US" sz="1400" dirty="0"/>
              <a:t>, A. </a:t>
            </a:r>
            <a:r>
              <a:rPr lang="en-US" sz="1400" dirty="0" err="1"/>
              <a:t>Mannino</a:t>
            </a:r>
            <a:r>
              <a:rPr lang="en-US" sz="1400" dirty="0"/>
              <a:t> (2023) Remote sensing of dissolved organic carbon (DOC) stocks, fluxes and transformations along the land-ocean aquatic continuum: advances, challenges, and opportunities (Submitted to Earth Science Reviews) </a:t>
            </a:r>
          </a:p>
          <a:p>
            <a:pPr>
              <a:spcBef>
                <a:spcPts val="0"/>
              </a:spcBef>
            </a:pPr>
            <a:r>
              <a:rPr lang="en-US" sz="1400" dirty="0" err="1"/>
              <a:t>Dierssen</a:t>
            </a:r>
            <a:r>
              <a:rPr lang="en-US" sz="1400" dirty="0"/>
              <a:t>, H.M.,  M. </a:t>
            </a:r>
            <a:r>
              <a:rPr lang="en-US" sz="1400" dirty="0" err="1"/>
              <a:t>Gierach</a:t>
            </a:r>
            <a:r>
              <a:rPr lang="en-US" sz="1400" dirty="0"/>
              <a:t>, L.S. Guild, A. </a:t>
            </a:r>
            <a:r>
              <a:rPr lang="en-US" sz="1400" dirty="0" err="1"/>
              <a:t>Mannino</a:t>
            </a:r>
            <a:r>
              <a:rPr lang="en-US" sz="1400" dirty="0"/>
              <a:t>, J. Salisbury, S. </a:t>
            </a:r>
            <a:r>
              <a:rPr lang="en-US" sz="1400" dirty="0" err="1"/>
              <a:t>Schollaert</a:t>
            </a:r>
            <a:r>
              <a:rPr lang="en-US" sz="1400" dirty="0"/>
              <a:t> </a:t>
            </a:r>
            <a:r>
              <a:rPr lang="en-US" sz="1400" dirty="0" err="1"/>
              <a:t>Uz</a:t>
            </a:r>
            <a:r>
              <a:rPr lang="en-US" sz="1400" dirty="0"/>
              <a:t>, J. Scott,  K. </a:t>
            </a:r>
            <a:r>
              <a:rPr lang="en-US" sz="1400" dirty="0" err="1"/>
              <a:t>Turpie</a:t>
            </a:r>
            <a:r>
              <a:rPr lang="en-US" sz="1400" dirty="0"/>
              <a:t>, M. </a:t>
            </a:r>
            <a:r>
              <a:rPr lang="en-US" sz="1400" dirty="0" err="1"/>
              <a:t>Tzortziou</a:t>
            </a:r>
            <a:r>
              <a:rPr lang="en-US" sz="1400" dirty="0"/>
              <a:t>, E. Urquhart, R. </a:t>
            </a:r>
            <a:r>
              <a:rPr lang="en-US" sz="1400" dirty="0" err="1"/>
              <a:t>Vandermeulen</a:t>
            </a:r>
            <a:r>
              <a:rPr lang="en-US" sz="1400" dirty="0"/>
              <a:t>, and  P.J. </a:t>
            </a:r>
            <a:r>
              <a:rPr lang="en-US" sz="1400" dirty="0" err="1"/>
              <a:t>Werdell</a:t>
            </a:r>
            <a:r>
              <a:rPr lang="en-US" sz="1400" dirty="0"/>
              <a:t> (2023). Synergies between NASA’s Hyperspectral Aquatic Missions PACE, GLIMR, and SBG:  Opportunities for new science and applications. (Submitted to Journal of Geophysical Research-Oceans)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Schaeffer, B.A., P. Whitman, R. </a:t>
            </a:r>
            <a:r>
              <a:rPr lang="en-US" sz="1400" dirty="0" err="1"/>
              <a:t>Vandermeulen</a:t>
            </a:r>
            <a:r>
              <a:rPr lang="en-US" sz="1400" dirty="0"/>
              <a:t>, C. Hu, A. </a:t>
            </a:r>
            <a:r>
              <a:rPr lang="en-US" sz="1400" dirty="0" err="1"/>
              <a:t>Mannino</a:t>
            </a:r>
            <a:r>
              <a:rPr lang="en-US" sz="1400" dirty="0"/>
              <a:t>, J. Salisbury, B.  </a:t>
            </a:r>
            <a:r>
              <a:rPr lang="en-US" sz="1400" dirty="0" err="1"/>
              <a:t>Efremova</a:t>
            </a:r>
            <a:r>
              <a:rPr lang="en-US" sz="1400" dirty="0"/>
              <a:t>, R. </a:t>
            </a:r>
            <a:r>
              <a:rPr lang="en-US" sz="1400" dirty="0" err="1"/>
              <a:t>Conmy</a:t>
            </a:r>
            <a:r>
              <a:rPr lang="en-US" sz="1400" dirty="0"/>
              <a:t>, M. Coffer, W. </a:t>
            </a:r>
            <a:r>
              <a:rPr lang="en-US" sz="1400" dirty="0" err="1"/>
              <a:t>Salls</a:t>
            </a:r>
            <a:r>
              <a:rPr lang="en-US" sz="1400" dirty="0"/>
              <a:t>, H. Ferriby, N. Reynolds (2023) Assessing potential of the Geostationary Littoral Imaging and Monitoring Radiometer (GLIMR) for water quality monitoring. (Submitted Marine Pollution Bulletin)</a:t>
            </a:r>
          </a:p>
          <a:p>
            <a:pPr>
              <a:spcBef>
                <a:spcPts val="0"/>
              </a:spcBef>
            </a:pPr>
            <a:r>
              <a:rPr lang="en-US" sz="1400" dirty="0" err="1"/>
              <a:t>Westberry</a:t>
            </a:r>
            <a:r>
              <a:rPr lang="en-US" sz="1400" dirty="0"/>
              <a:t>, T.K., G.M. </a:t>
            </a:r>
            <a:r>
              <a:rPr lang="en-US" sz="1400" dirty="0" err="1"/>
              <a:t>Silsbe</a:t>
            </a:r>
            <a:r>
              <a:rPr lang="en-US" sz="1400" dirty="0"/>
              <a:t>, M. J. </a:t>
            </a:r>
            <a:r>
              <a:rPr lang="en-US" sz="1400" dirty="0" err="1"/>
              <a:t>Behrenfeld</a:t>
            </a:r>
            <a:r>
              <a:rPr lang="en-US" sz="1400" dirty="0"/>
              <a:t>. (2023) Gross and net primary production in the global ocean: An ocean color remote sensing perspective, Earth-Science Reviews, Volume 237, 2023,104322.</a:t>
            </a:r>
          </a:p>
          <a:p>
            <a:pPr>
              <a:spcBef>
                <a:spcPts val="0"/>
              </a:spcBef>
            </a:pPr>
            <a:r>
              <a:rPr lang="en-US" sz="1400" dirty="0"/>
              <a:t>Bloomer, J.D., J. J. </a:t>
            </a:r>
            <a:r>
              <a:rPr lang="en-US" sz="1400" dirty="0" err="1"/>
              <a:t>Puschell</a:t>
            </a:r>
            <a:r>
              <a:rPr lang="en-US" sz="1400" dirty="0"/>
              <a:t>, C. R. Koontz (2023). Geostationary Littoral Imaging and Monitoring Radiometer (GLIMR) Instrument Capability and Overview. Geoscience and Remote Sensing Symposium (IGARSS) Proceedings Paper, July 17-21, Pasadena, CA</a:t>
            </a:r>
          </a:p>
          <a:p>
            <a:pPr>
              <a:spcBef>
                <a:spcPts val="0"/>
              </a:spcBef>
            </a:pPr>
            <a:endParaRPr lang="en-US" sz="1400" dirty="0"/>
          </a:p>
          <a:p>
            <a:pPr lvl="1">
              <a:spcBef>
                <a:spcPts val="0"/>
              </a:spcBef>
            </a:pPr>
            <a:endParaRPr lang="en-US" sz="14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8BC4D35-2DC2-059C-A2D7-384B7D30AC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6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E7993E9-6A84-4003-B830-D77EFD02BF06}"/>
              </a:ext>
            </a:extLst>
          </p:cNvPr>
          <p:cNvSpPr txBox="1"/>
          <p:nvPr/>
        </p:nvSpPr>
        <p:spPr>
          <a:xfrm>
            <a:off x="1443913" y="98446"/>
            <a:ext cx="1007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GLIMR Science from Geo Vantage Point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7AADBE-AD12-15D3-8EB1-2A7B4715F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87F2DEE-14C8-1229-7322-C0842E2A111D}"/>
              </a:ext>
            </a:extLst>
          </p:cNvPr>
          <p:cNvSpPr/>
          <p:nvPr/>
        </p:nvSpPr>
        <p:spPr>
          <a:xfrm>
            <a:off x="5467484" y="813812"/>
            <a:ext cx="6250325" cy="356201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50000"/>
                </a:schemeClr>
              </a:gs>
              <a:gs pos="75000">
                <a:schemeClr val="accent5">
                  <a:lumMod val="40000"/>
                  <a:lumOff val="60000"/>
                </a:schemeClr>
              </a:gs>
              <a:gs pos="35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10">
            <a:extLst>
              <a:ext uri="{FF2B5EF4-FFF2-40B4-BE49-F238E27FC236}">
                <a16:creationId xmlns:a16="http://schemas.microsoft.com/office/drawing/2014/main" id="{C28132DB-849D-4DA2-416B-730119AB6BDF}"/>
              </a:ext>
            </a:extLst>
          </p:cNvPr>
          <p:cNvSpPr/>
          <p:nvPr/>
        </p:nvSpPr>
        <p:spPr>
          <a:xfrm rot="2713788">
            <a:off x="7556092" y="733864"/>
            <a:ext cx="207359" cy="4007026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128">
            <a:extLst>
              <a:ext uri="{FF2B5EF4-FFF2-40B4-BE49-F238E27FC236}">
                <a16:creationId xmlns:a16="http://schemas.microsoft.com/office/drawing/2014/main" id="{6F1BA27C-0480-18DC-6817-40A140B4A440}"/>
              </a:ext>
            </a:extLst>
          </p:cNvPr>
          <p:cNvSpPr/>
          <p:nvPr/>
        </p:nvSpPr>
        <p:spPr>
          <a:xfrm rot="2054035">
            <a:off x="7997639" y="1045138"/>
            <a:ext cx="251181" cy="3426565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127">
            <a:extLst>
              <a:ext uri="{FF2B5EF4-FFF2-40B4-BE49-F238E27FC236}">
                <a16:creationId xmlns:a16="http://schemas.microsoft.com/office/drawing/2014/main" id="{DB3B579B-AD53-AE71-D87D-45839129AC48}"/>
              </a:ext>
            </a:extLst>
          </p:cNvPr>
          <p:cNvSpPr/>
          <p:nvPr/>
        </p:nvSpPr>
        <p:spPr>
          <a:xfrm rot="1044092">
            <a:off x="8512664" y="1286980"/>
            <a:ext cx="244456" cy="2964897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126">
            <a:extLst>
              <a:ext uri="{FF2B5EF4-FFF2-40B4-BE49-F238E27FC236}">
                <a16:creationId xmlns:a16="http://schemas.microsoft.com/office/drawing/2014/main" id="{825D6978-8391-F96E-6878-40EAB5387575}"/>
              </a:ext>
            </a:extLst>
          </p:cNvPr>
          <p:cNvSpPr/>
          <p:nvPr/>
        </p:nvSpPr>
        <p:spPr>
          <a:xfrm>
            <a:off x="8953750" y="1338711"/>
            <a:ext cx="227387" cy="2775500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125">
            <a:extLst>
              <a:ext uri="{FF2B5EF4-FFF2-40B4-BE49-F238E27FC236}">
                <a16:creationId xmlns:a16="http://schemas.microsoft.com/office/drawing/2014/main" id="{6E131220-8FC4-2C61-6117-2F8AF64F4B7E}"/>
              </a:ext>
            </a:extLst>
          </p:cNvPr>
          <p:cNvSpPr/>
          <p:nvPr/>
        </p:nvSpPr>
        <p:spPr>
          <a:xfrm rot="20410480">
            <a:off x="9452414" y="1235499"/>
            <a:ext cx="229554" cy="2985851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124">
            <a:extLst>
              <a:ext uri="{FF2B5EF4-FFF2-40B4-BE49-F238E27FC236}">
                <a16:creationId xmlns:a16="http://schemas.microsoft.com/office/drawing/2014/main" id="{A48904F4-60B1-55DD-CEAD-3C7E690FE388}"/>
              </a:ext>
            </a:extLst>
          </p:cNvPr>
          <p:cNvSpPr/>
          <p:nvPr/>
        </p:nvSpPr>
        <p:spPr>
          <a:xfrm rot="19618074">
            <a:off x="9896543" y="1068837"/>
            <a:ext cx="213452" cy="3385652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24DCF9-5ECC-BF33-5AD5-90DBF985E362}"/>
              </a:ext>
            </a:extLst>
          </p:cNvPr>
          <p:cNvGrpSpPr/>
          <p:nvPr/>
        </p:nvGrpSpPr>
        <p:grpSpPr>
          <a:xfrm>
            <a:off x="5467484" y="4355241"/>
            <a:ext cx="6250327" cy="1879922"/>
            <a:chOff x="6070920" y="4312191"/>
            <a:chExt cx="6200172" cy="18799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3B77F65-B7BA-8E8A-33DC-8F27231089C5}"/>
                </a:ext>
              </a:extLst>
            </p:cNvPr>
            <p:cNvSpPr/>
            <p:nvPr/>
          </p:nvSpPr>
          <p:spPr>
            <a:xfrm>
              <a:off x="6070921" y="4312191"/>
              <a:ext cx="6200171" cy="18799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0070C0"/>
                </a:gs>
                <a:gs pos="8300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9BE86CC-A43C-0584-508B-4B68BB715726}"/>
                </a:ext>
              </a:extLst>
            </p:cNvPr>
            <p:cNvSpPr/>
            <p:nvPr/>
          </p:nvSpPr>
          <p:spPr>
            <a:xfrm>
              <a:off x="6070920" y="4312191"/>
              <a:ext cx="6200171" cy="18799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50000"/>
                  </a:schemeClr>
                </a:gs>
                <a:gs pos="35000">
                  <a:schemeClr val="accent1">
                    <a:lumMod val="0"/>
                    <a:lumOff val="100000"/>
                    <a:alpha val="50000"/>
                  </a:schemeClr>
                </a:gs>
                <a:gs pos="100000">
                  <a:srgbClr val="00206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: Single Corner Snipped 5">
            <a:extLst>
              <a:ext uri="{FF2B5EF4-FFF2-40B4-BE49-F238E27FC236}">
                <a16:creationId xmlns:a16="http://schemas.microsoft.com/office/drawing/2014/main" id="{A175DF2F-CF5E-334C-3D4F-046F9D1817FB}"/>
              </a:ext>
            </a:extLst>
          </p:cNvPr>
          <p:cNvSpPr/>
          <p:nvPr/>
        </p:nvSpPr>
        <p:spPr>
          <a:xfrm flipH="1">
            <a:off x="5467485" y="4082097"/>
            <a:ext cx="6250324" cy="27314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Single Corner Snipped 33">
            <a:extLst>
              <a:ext uri="{FF2B5EF4-FFF2-40B4-BE49-F238E27FC236}">
                <a16:creationId xmlns:a16="http://schemas.microsoft.com/office/drawing/2014/main" id="{2D0380B6-2F1E-6397-938F-0F3B0EE2FC48}"/>
              </a:ext>
            </a:extLst>
          </p:cNvPr>
          <p:cNvSpPr/>
          <p:nvPr/>
        </p:nvSpPr>
        <p:spPr>
          <a:xfrm flipH="1">
            <a:off x="5467487" y="4075772"/>
            <a:ext cx="6250324" cy="27314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50000"/>
                  <a:lumMod val="0"/>
                  <a:lumOff val="100000"/>
                </a:schemeClr>
              </a:gs>
              <a:gs pos="35000">
                <a:schemeClr val="bg1">
                  <a:lumMod val="0"/>
                  <a:lumOff val="100000"/>
                </a:schemeClr>
              </a:gs>
              <a:gs pos="100000">
                <a:srgbClr val="00206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8" name="Chart 77">
            <a:extLst>
              <a:ext uri="{FF2B5EF4-FFF2-40B4-BE49-F238E27FC236}">
                <a16:creationId xmlns:a16="http://schemas.microsoft.com/office/drawing/2014/main" id="{EA52E41D-1B8F-341F-6F2F-9A54701B3E83}"/>
              </a:ext>
            </a:extLst>
          </p:cNvPr>
          <p:cNvGraphicFramePr>
            <a:graphicFrameLocks/>
          </p:cNvGraphicFramePr>
          <p:nvPr/>
        </p:nvGraphicFramePr>
        <p:xfrm>
          <a:off x="4572377" y="4153169"/>
          <a:ext cx="7848445" cy="2654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9" name="Picture 2" descr="Related image">
            <a:extLst>
              <a:ext uri="{FF2B5EF4-FFF2-40B4-BE49-F238E27FC236}">
                <a16:creationId xmlns:a16="http://schemas.microsoft.com/office/drawing/2014/main" id="{521F7955-EC04-C4FA-3DDD-FE770869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5"/>
          <a:stretch/>
        </p:blipFill>
        <p:spPr bwMode="auto">
          <a:xfrm>
            <a:off x="5702914" y="4568183"/>
            <a:ext cx="567257" cy="5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Related image">
            <a:extLst>
              <a:ext uri="{FF2B5EF4-FFF2-40B4-BE49-F238E27FC236}">
                <a16:creationId xmlns:a16="http://schemas.microsoft.com/office/drawing/2014/main" id="{1F452B45-CA05-C039-EC3D-65894402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0762">
            <a:off x="8336085" y="4667342"/>
            <a:ext cx="1045675" cy="5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Related image">
            <a:extLst>
              <a:ext uri="{FF2B5EF4-FFF2-40B4-BE49-F238E27FC236}">
                <a16:creationId xmlns:a16="http://schemas.microsoft.com/office/drawing/2014/main" id="{A2D78C86-5219-BA2C-4B72-8C844D67B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6"/>
          <a:stretch/>
        </p:blipFill>
        <p:spPr bwMode="auto">
          <a:xfrm>
            <a:off x="6466952" y="4512343"/>
            <a:ext cx="569278" cy="5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elated image">
            <a:extLst>
              <a:ext uri="{FF2B5EF4-FFF2-40B4-BE49-F238E27FC236}">
                <a16:creationId xmlns:a16="http://schemas.microsoft.com/office/drawing/2014/main" id="{7739426D-8DF7-B85E-34FA-6C973C57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1375">
            <a:off x="6152456" y="5483996"/>
            <a:ext cx="792333" cy="7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d image">
            <a:extLst>
              <a:ext uri="{FF2B5EF4-FFF2-40B4-BE49-F238E27FC236}">
                <a16:creationId xmlns:a16="http://schemas.microsoft.com/office/drawing/2014/main" id="{D638B0EB-A121-84BE-113D-9716C13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3985">
            <a:off x="9542252" y="4353016"/>
            <a:ext cx="541607" cy="5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Related image">
            <a:extLst>
              <a:ext uri="{FF2B5EF4-FFF2-40B4-BE49-F238E27FC236}">
                <a16:creationId xmlns:a16="http://schemas.microsoft.com/office/drawing/2014/main" id="{935A0208-26A7-137F-1E07-D2A45065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929">
            <a:off x="9742917" y="5593908"/>
            <a:ext cx="723329" cy="4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Related image">
            <a:extLst>
              <a:ext uri="{FF2B5EF4-FFF2-40B4-BE49-F238E27FC236}">
                <a16:creationId xmlns:a16="http://schemas.microsoft.com/office/drawing/2014/main" id="{0BDDCC57-1781-E92D-1CC8-EE8CE273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6620">
            <a:off x="10024029" y="4642610"/>
            <a:ext cx="1022720" cy="58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Related image">
            <a:extLst>
              <a:ext uri="{FF2B5EF4-FFF2-40B4-BE49-F238E27FC236}">
                <a16:creationId xmlns:a16="http://schemas.microsoft.com/office/drawing/2014/main" id="{DC46B369-30AA-269E-CF26-30296884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988717" y="4317290"/>
            <a:ext cx="712022" cy="7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Related image">
            <a:extLst>
              <a:ext uri="{FF2B5EF4-FFF2-40B4-BE49-F238E27FC236}">
                <a16:creationId xmlns:a16="http://schemas.microsoft.com/office/drawing/2014/main" id="{8B2C647E-63E7-3D2C-C11F-9E48F6EA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468295" y="5456188"/>
            <a:ext cx="598826" cy="5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Related image">
            <a:extLst>
              <a:ext uri="{FF2B5EF4-FFF2-40B4-BE49-F238E27FC236}">
                <a16:creationId xmlns:a16="http://schemas.microsoft.com/office/drawing/2014/main" id="{7D65E82E-9189-3A1C-7117-EB3CFBFAB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-3685"/>
          <a:stretch/>
        </p:blipFill>
        <p:spPr bwMode="auto">
          <a:xfrm>
            <a:off x="8272750" y="5499440"/>
            <a:ext cx="980254" cy="5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Related image">
            <a:extLst>
              <a:ext uri="{FF2B5EF4-FFF2-40B4-BE49-F238E27FC236}">
                <a16:creationId xmlns:a16="http://schemas.microsoft.com/office/drawing/2014/main" id="{98CE8F47-7293-CFE9-47B1-647D07D2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389">
            <a:off x="7371523" y="4386506"/>
            <a:ext cx="802644" cy="8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Related image">
            <a:extLst>
              <a:ext uri="{FF2B5EF4-FFF2-40B4-BE49-F238E27FC236}">
                <a16:creationId xmlns:a16="http://schemas.microsoft.com/office/drawing/2014/main" id="{B1A29C74-2A97-D28A-5B0F-7D7BA9F8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988">
            <a:off x="9147656" y="4993297"/>
            <a:ext cx="780797" cy="4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Related image">
            <a:extLst>
              <a:ext uri="{FF2B5EF4-FFF2-40B4-BE49-F238E27FC236}">
                <a16:creationId xmlns:a16="http://schemas.microsoft.com/office/drawing/2014/main" id="{E814E429-205F-6434-A78C-AC78D946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880055" y="5036867"/>
            <a:ext cx="440385" cy="44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Related image">
            <a:extLst>
              <a:ext uri="{FF2B5EF4-FFF2-40B4-BE49-F238E27FC236}">
                <a16:creationId xmlns:a16="http://schemas.microsoft.com/office/drawing/2014/main" id="{1FC56CC6-BD7C-7588-2F5B-F2521F2A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32" y="1799900"/>
            <a:ext cx="756226" cy="7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2" descr="Related image">
            <a:extLst>
              <a:ext uri="{FF2B5EF4-FFF2-40B4-BE49-F238E27FC236}">
                <a16:creationId xmlns:a16="http://schemas.microsoft.com/office/drawing/2014/main" id="{9F6B1DFF-C277-1EB9-E5D5-4C5AC8BA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88" y="1016367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2" descr="Related image">
            <a:extLst>
              <a:ext uri="{FF2B5EF4-FFF2-40B4-BE49-F238E27FC236}">
                <a16:creationId xmlns:a16="http://schemas.microsoft.com/office/drawing/2014/main" id="{56FC8DF0-A40C-DF33-0AAE-456C892D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47" y="1008438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Related image">
            <a:extLst>
              <a:ext uri="{FF2B5EF4-FFF2-40B4-BE49-F238E27FC236}">
                <a16:creationId xmlns:a16="http://schemas.microsoft.com/office/drawing/2014/main" id="{8B00B318-4889-00DD-9020-08BF746F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311" y="1807733"/>
            <a:ext cx="756226" cy="7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2" descr="Related image">
            <a:extLst>
              <a:ext uri="{FF2B5EF4-FFF2-40B4-BE49-F238E27FC236}">
                <a16:creationId xmlns:a16="http://schemas.microsoft.com/office/drawing/2014/main" id="{983E8965-577D-1622-8023-1CD1B0EB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917" y="696834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Related image">
            <a:extLst>
              <a:ext uri="{FF2B5EF4-FFF2-40B4-BE49-F238E27FC236}">
                <a16:creationId xmlns:a16="http://schemas.microsoft.com/office/drawing/2014/main" id="{A996C58B-8919-DE5D-B6DC-A6548E53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80"/>
          <a:stretch/>
        </p:blipFill>
        <p:spPr bwMode="auto">
          <a:xfrm rot="18636562">
            <a:off x="7923384" y="5051401"/>
            <a:ext cx="348512" cy="6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Related image">
            <a:extLst>
              <a:ext uri="{FF2B5EF4-FFF2-40B4-BE49-F238E27FC236}">
                <a16:creationId xmlns:a16="http://schemas.microsoft.com/office/drawing/2014/main" id="{E683953E-73DA-1566-EE21-6E4493B22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5400000">
            <a:off x="8122465" y="4473345"/>
            <a:ext cx="619280" cy="36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Related image">
            <a:extLst>
              <a:ext uri="{FF2B5EF4-FFF2-40B4-BE49-F238E27FC236}">
                <a16:creationId xmlns:a16="http://schemas.microsoft.com/office/drawing/2014/main" id="{70A03263-DE95-4C0B-8220-F8C7B0A9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2092">
            <a:off x="7343628" y="5429784"/>
            <a:ext cx="802644" cy="8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Related image">
            <a:extLst>
              <a:ext uri="{FF2B5EF4-FFF2-40B4-BE49-F238E27FC236}">
                <a16:creationId xmlns:a16="http://schemas.microsoft.com/office/drawing/2014/main" id="{2967BA3E-D368-00D0-A7F7-89CC00FB1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5400000">
            <a:off x="11140647" y="5523257"/>
            <a:ext cx="479973" cy="2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Related image">
            <a:extLst>
              <a:ext uri="{FF2B5EF4-FFF2-40B4-BE49-F238E27FC236}">
                <a16:creationId xmlns:a16="http://schemas.microsoft.com/office/drawing/2014/main" id="{6393C577-A208-814A-7EFF-AF4ACD9A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14970545">
            <a:off x="9871453" y="5108399"/>
            <a:ext cx="619280" cy="36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Related image">
            <a:extLst>
              <a:ext uri="{FF2B5EF4-FFF2-40B4-BE49-F238E27FC236}">
                <a16:creationId xmlns:a16="http://schemas.microsoft.com/office/drawing/2014/main" id="{3956F161-C6CB-12C9-A55E-98D40ED18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11126582">
            <a:off x="11170505" y="4826281"/>
            <a:ext cx="540946" cy="3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GOES-R, S, T, U Spacecraft – GOES-R, S, T, U | Spaceflight101">
            <a:extLst>
              <a:ext uri="{FF2B5EF4-FFF2-40B4-BE49-F238E27FC236}">
                <a16:creationId xmlns:a16="http://schemas.microsoft.com/office/drawing/2014/main" id="{AD48C010-EE09-B693-51C5-A37DCAEDA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036">
            <a:off x="8836016" y="930544"/>
            <a:ext cx="1594207" cy="90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B52F471-DEFD-2DF9-D6F1-BB38430ADA53}"/>
              </a:ext>
            </a:extLst>
          </p:cNvPr>
          <p:cNvGrpSpPr/>
          <p:nvPr/>
        </p:nvGrpSpPr>
        <p:grpSpPr>
          <a:xfrm>
            <a:off x="6050858" y="4085901"/>
            <a:ext cx="273816" cy="2142690"/>
            <a:chOff x="7064400" y="2980297"/>
            <a:chExt cx="273816" cy="214269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258A70-7221-82AB-0AEC-47EE5D5D45F4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D425B08-B39F-E61C-037E-7AD7B6FA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9F65179-15D1-9059-D8C4-44BA8A8358BA}"/>
              </a:ext>
            </a:extLst>
          </p:cNvPr>
          <p:cNvGrpSpPr/>
          <p:nvPr/>
        </p:nvGrpSpPr>
        <p:grpSpPr>
          <a:xfrm>
            <a:off x="6992224" y="4085901"/>
            <a:ext cx="270245" cy="2142690"/>
            <a:chOff x="7061147" y="2980297"/>
            <a:chExt cx="270245" cy="214269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6C6164-DCDA-5A17-F47B-3EBB43B31645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CF68E40-B3BD-5E1A-CD7B-654CEF7C65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147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A0B499B-CE2E-26A0-A4DE-C55DE1F542FD}"/>
              </a:ext>
            </a:extLst>
          </p:cNvPr>
          <p:cNvGrpSpPr/>
          <p:nvPr/>
        </p:nvGrpSpPr>
        <p:grpSpPr>
          <a:xfrm>
            <a:off x="7900505" y="4082446"/>
            <a:ext cx="273816" cy="2142784"/>
            <a:chOff x="7064400" y="2959731"/>
            <a:chExt cx="273816" cy="2142784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D9A68FA-C3FF-8DC4-B537-7EDECE3365C7}"/>
                </a:ext>
              </a:extLst>
            </p:cNvPr>
            <p:cNvCxnSpPr/>
            <p:nvPr/>
          </p:nvCxnSpPr>
          <p:spPr>
            <a:xfrm>
              <a:off x="7064400" y="3233057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9A2F117-5F67-6362-BE7A-6FD97870B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59731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FF7308-4457-25AC-049F-779B71075BA1}"/>
              </a:ext>
            </a:extLst>
          </p:cNvPr>
          <p:cNvGrpSpPr/>
          <p:nvPr/>
        </p:nvGrpSpPr>
        <p:grpSpPr>
          <a:xfrm>
            <a:off x="8839348" y="4086042"/>
            <a:ext cx="273816" cy="2144183"/>
            <a:chOff x="7064400" y="2966283"/>
            <a:chExt cx="273816" cy="2144183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D935C4-C334-0FC5-3D3D-D3C025873945}"/>
                </a:ext>
              </a:extLst>
            </p:cNvPr>
            <p:cNvCxnSpPr/>
            <p:nvPr/>
          </p:nvCxnSpPr>
          <p:spPr>
            <a:xfrm>
              <a:off x="7064400" y="3241008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2962C7D-6AAD-C77A-5181-ECB6230C9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66283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DA3CAC5-3CF8-F19B-FFD8-9EC4ED2EB661}"/>
              </a:ext>
            </a:extLst>
          </p:cNvPr>
          <p:cNvGrpSpPr/>
          <p:nvPr/>
        </p:nvGrpSpPr>
        <p:grpSpPr>
          <a:xfrm>
            <a:off x="9769369" y="4085901"/>
            <a:ext cx="273816" cy="2142690"/>
            <a:chOff x="7064400" y="2980297"/>
            <a:chExt cx="273816" cy="214269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C42046A-316C-24A5-BB03-769CEF7DA9DB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A728B7C-46E0-0EBF-B460-D63B077C00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135AA10-DD6A-A6DD-B882-810069D6CDB8}"/>
              </a:ext>
            </a:extLst>
          </p:cNvPr>
          <p:cNvGrpSpPr/>
          <p:nvPr/>
        </p:nvGrpSpPr>
        <p:grpSpPr>
          <a:xfrm>
            <a:off x="10688995" y="4085901"/>
            <a:ext cx="273816" cy="2142690"/>
            <a:chOff x="7064400" y="2980297"/>
            <a:chExt cx="273816" cy="214269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76812A5-A34D-FFDE-A1C3-29E15FCE51C9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59F4277-6130-5D3A-B7E7-52B972645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2" name="Chart 121">
            <a:extLst>
              <a:ext uri="{FF2B5EF4-FFF2-40B4-BE49-F238E27FC236}">
                <a16:creationId xmlns:a16="http://schemas.microsoft.com/office/drawing/2014/main" id="{A7019269-2EA0-469B-2B17-57F6462C2916}"/>
              </a:ext>
            </a:extLst>
          </p:cNvPr>
          <p:cNvGraphicFramePr>
            <a:graphicFrameLocks/>
          </p:cNvGraphicFramePr>
          <p:nvPr/>
        </p:nvGraphicFramePr>
        <p:xfrm>
          <a:off x="4624549" y="4262575"/>
          <a:ext cx="7828547" cy="265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3" name="TextBox 122">
            <a:extLst>
              <a:ext uri="{FF2B5EF4-FFF2-40B4-BE49-F238E27FC236}">
                <a16:creationId xmlns:a16="http://schemas.microsoft.com/office/drawing/2014/main" id="{8435836B-D171-079B-E390-B3E8C01BBA1F}"/>
              </a:ext>
            </a:extLst>
          </p:cNvPr>
          <p:cNvSpPr txBox="1"/>
          <p:nvPr/>
        </p:nvSpPr>
        <p:spPr>
          <a:xfrm>
            <a:off x="7970053" y="3284508"/>
            <a:ext cx="3598632" cy="646331"/>
          </a:xfrm>
          <a:prstGeom prst="rect">
            <a:avLst/>
          </a:prstGeom>
          <a:solidFill>
            <a:srgbClr val="002060">
              <a:alpha val="18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GLIMR aims to provide large scale quantification of rapid changes in phytoplankton growth rate, community composition, and fluxes from land to ocean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98D953E-045E-C62E-C764-20B7FF524833}"/>
              </a:ext>
            </a:extLst>
          </p:cNvPr>
          <p:cNvSpPr/>
          <p:nvPr/>
        </p:nvSpPr>
        <p:spPr>
          <a:xfrm>
            <a:off x="236052" y="878139"/>
            <a:ext cx="5161703" cy="430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Phytoplankton Growth and Physiology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67678" marR="0" lvl="1" indent="-28575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Observe, quantify, and understand processes associated with rapid changes in phytoplankton growth rate and community composition at their intrinsic timescales</a:t>
            </a:r>
          </a:p>
        </p:txBody>
      </p:sp>
    </p:spTree>
    <p:extLst>
      <p:ext uri="{BB962C8B-B14F-4D97-AF65-F5344CB8AC3E}">
        <p14:creationId xmlns:p14="http://schemas.microsoft.com/office/powerpoint/2010/main" val="5753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88A900A4-7A5E-4AB2-95BA-730DEA0274C6}"/>
              </a:ext>
            </a:extLst>
          </p:cNvPr>
          <p:cNvSpPr txBox="1"/>
          <p:nvPr/>
        </p:nvSpPr>
        <p:spPr>
          <a:xfrm>
            <a:off x="369460" y="4938066"/>
            <a:ext cx="438883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GLIMR will enable us to move beyond studying the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effects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 the process, and into the study of the processes themselves.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7993E9-6A84-4003-B830-D77EFD02BF06}"/>
              </a:ext>
            </a:extLst>
          </p:cNvPr>
          <p:cNvSpPr txBox="1"/>
          <p:nvPr/>
        </p:nvSpPr>
        <p:spPr>
          <a:xfrm>
            <a:off x="1473281" y="90367"/>
            <a:ext cx="1007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GLIMR Science from Geo Vantage Point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7AADBE-AD12-15D3-8EB1-2A7B4715F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498D953E-045E-C62E-C764-20B7FF524833}"/>
              </a:ext>
            </a:extLst>
          </p:cNvPr>
          <p:cNvSpPr/>
          <p:nvPr/>
        </p:nvSpPr>
        <p:spPr>
          <a:xfrm>
            <a:off x="236052" y="878139"/>
            <a:ext cx="5161703" cy="430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Phytoplankton Growth and Physiology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67678" marR="0" lvl="1" indent="-28575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2929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Observe, quantify, and understand processes associated with rapid changes in phytoplankton growth rate and community composition at their intrinsic timescales</a:t>
            </a:r>
          </a:p>
          <a:p>
            <a:pPr marL="342900" marR="0" lvl="0" indent="-34290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Term Coastal Processes</a:t>
            </a:r>
          </a:p>
          <a:p>
            <a:pPr marL="467677" marR="0" lvl="1" indent="-28575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high frequency fluxes of sediments, organic matter, and other materials between and within coastal ecosystems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how these regulate the productivity and health of coastal ecosystems.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F32C8D8-E7CD-90BA-0FE8-8763187ECF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369" y="1783056"/>
            <a:ext cx="7106725" cy="31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88A900A4-7A5E-4AB2-95BA-730DEA0274C6}"/>
              </a:ext>
            </a:extLst>
          </p:cNvPr>
          <p:cNvSpPr txBox="1"/>
          <p:nvPr/>
        </p:nvSpPr>
        <p:spPr>
          <a:xfrm>
            <a:off x="369461" y="5022540"/>
            <a:ext cx="438883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GLIMR will enable us to move beyond studying the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effects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 the process, and into the study of the processes themselves.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7993E9-6A84-4003-B830-D77EFD02BF06}"/>
              </a:ext>
            </a:extLst>
          </p:cNvPr>
          <p:cNvSpPr txBox="1"/>
          <p:nvPr/>
        </p:nvSpPr>
        <p:spPr>
          <a:xfrm>
            <a:off x="1443913" y="98446"/>
            <a:ext cx="1007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GLIMR Science from Geo Vantage Point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2D00D0-8FBA-F101-C0CB-DC3A6C3F7117}"/>
              </a:ext>
            </a:extLst>
          </p:cNvPr>
          <p:cNvSpPr txBox="1"/>
          <p:nvPr/>
        </p:nvSpPr>
        <p:spPr>
          <a:xfrm>
            <a:off x="369464" y="937025"/>
            <a:ext cx="454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ts val="24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Because rapidly changing observations  are not enabled by LEO satellites, GLIMR is poised to revolutionize our understanding of: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F128DBF4-1235-38D5-056D-7106B0DA2809}"/>
              </a:ext>
            </a:extLst>
          </p:cNvPr>
          <p:cNvSpPr txBox="1"/>
          <p:nvPr/>
        </p:nvSpPr>
        <p:spPr>
          <a:xfrm>
            <a:off x="369460" y="2324489"/>
            <a:ext cx="51395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46"/>
            <a:r>
              <a:rPr lang="en-US" b="1" dirty="0">
                <a:solidFill>
                  <a:schemeClr val="accent6"/>
                </a:solidFill>
                <a:latin typeface="Calibri Light" panose="020F0302020204030204"/>
              </a:rPr>
              <a:t>Ocean Productivity</a:t>
            </a:r>
          </a:p>
          <a:p>
            <a:pPr algn="just" defTabSz="914446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 Light" panose="020F0302020204030204"/>
              </a:rPr>
              <a:t>Phenology, Phytoplankton community changes</a:t>
            </a:r>
          </a:p>
          <a:p>
            <a:pPr algn="just" defTabSz="914446"/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Calibri Light" panose="020F0302020204030204"/>
              </a:rPr>
              <a:t>Coastal ecosystem dynamics</a:t>
            </a:r>
          </a:p>
          <a:p>
            <a:pPr algn="just" defTabSz="914446"/>
            <a:r>
              <a:rPr lang="en-US" b="1" dirty="0">
                <a:solidFill>
                  <a:srgbClr val="7030A0"/>
                </a:solidFill>
                <a:latin typeface="Calibri Light" panose="020F0302020204030204"/>
              </a:rPr>
              <a:t>Biology-physics interactions at sub/meso-scale</a:t>
            </a:r>
          </a:p>
          <a:p>
            <a:pPr algn="just" defTabSz="914446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 Light" panose="020F0302020204030204"/>
              </a:rPr>
              <a:t>Ocean Data assimilation techniques</a:t>
            </a:r>
          </a:p>
          <a:p>
            <a:pPr algn="just" defTabSz="914446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 Light" panose="020F0302020204030204"/>
              </a:rPr>
              <a:t>Episodic fluxes of Carbon and sediments</a:t>
            </a:r>
          </a:p>
          <a:p>
            <a:pPr algn="just" defTabSz="914446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alibri Light" panose="020F0302020204030204"/>
              </a:rPr>
              <a:t>Carbon deposition in continental margins</a:t>
            </a:r>
          </a:p>
          <a:p>
            <a:pPr algn="just" defTabSz="914446"/>
            <a:r>
              <a:rPr lang="en-US" b="1" dirty="0">
                <a:solidFill>
                  <a:srgbClr val="FF0000"/>
                </a:solidFill>
                <a:latin typeface="Calibri Light" panose="020F0302020204030204"/>
              </a:rPr>
              <a:t>Detection and prediction of HABs evolution</a:t>
            </a:r>
          </a:p>
          <a:p>
            <a:pPr algn="just" defTabSz="914446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/>
              </a:rPr>
              <a:t>Oil spill thickness, extent and prediction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7AADBE-AD12-15D3-8EB1-2A7B4715F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87F2DEE-14C8-1229-7322-C0842E2A111D}"/>
              </a:ext>
            </a:extLst>
          </p:cNvPr>
          <p:cNvSpPr/>
          <p:nvPr/>
        </p:nvSpPr>
        <p:spPr>
          <a:xfrm>
            <a:off x="5467484" y="813812"/>
            <a:ext cx="6250325" cy="356201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50000"/>
                </a:schemeClr>
              </a:gs>
              <a:gs pos="75000">
                <a:schemeClr val="accent5">
                  <a:lumMod val="40000"/>
                  <a:lumOff val="60000"/>
                </a:schemeClr>
              </a:gs>
              <a:gs pos="35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10">
            <a:extLst>
              <a:ext uri="{FF2B5EF4-FFF2-40B4-BE49-F238E27FC236}">
                <a16:creationId xmlns:a16="http://schemas.microsoft.com/office/drawing/2014/main" id="{C28132DB-849D-4DA2-416B-730119AB6BDF}"/>
              </a:ext>
            </a:extLst>
          </p:cNvPr>
          <p:cNvSpPr/>
          <p:nvPr/>
        </p:nvSpPr>
        <p:spPr>
          <a:xfrm rot="2713788">
            <a:off x="7556092" y="733864"/>
            <a:ext cx="207359" cy="4007026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128">
            <a:extLst>
              <a:ext uri="{FF2B5EF4-FFF2-40B4-BE49-F238E27FC236}">
                <a16:creationId xmlns:a16="http://schemas.microsoft.com/office/drawing/2014/main" id="{6F1BA27C-0480-18DC-6817-40A140B4A440}"/>
              </a:ext>
            </a:extLst>
          </p:cNvPr>
          <p:cNvSpPr/>
          <p:nvPr/>
        </p:nvSpPr>
        <p:spPr>
          <a:xfrm rot="2054035">
            <a:off x="7997639" y="1045138"/>
            <a:ext cx="251181" cy="3426565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127">
            <a:extLst>
              <a:ext uri="{FF2B5EF4-FFF2-40B4-BE49-F238E27FC236}">
                <a16:creationId xmlns:a16="http://schemas.microsoft.com/office/drawing/2014/main" id="{DB3B579B-AD53-AE71-D87D-45839129AC48}"/>
              </a:ext>
            </a:extLst>
          </p:cNvPr>
          <p:cNvSpPr/>
          <p:nvPr/>
        </p:nvSpPr>
        <p:spPr>
          <a:xfrm rot="1044092">
            <a:off x="8512664" y="1286980"/>
            <a:ext cx="244456" cy="2964897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126">
            <a:extLst>
              <a:ext uri="{FF2B5EF4-FFF2-40B4-BE49-F238E27FC236}">
                <a16:creationId xmlns:a16="http://schemas.microsoft.com/office/drawing/2014/main" id="{825D6978-8391-F96E-6878-40EAB5387575}"/>
              </a:ext>
            </a:extLst>
          </p:cNvPr>
          <p:cNvSpPr/>
          <p:nvPr/>
        </p:nvSpPr>
        <p:spPr>
          <a:xfrm>
            <a:off x="8953750" y="1338711"/>
            <a:ext cx="227387" cy="2775500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125">
            <a:extLst>
              <a:ext uri="{FF2B5EF4-FFF2-40B4-BE49-F238E27FC236}">
                <a16:creationId xmlns:a16="http://schemas.microsoft.com/office/drawing/2014/main" id="{6E131220-8FC4-2C61-6117-2F8AF64F4B7E}"/>
              </a:ext>
            </a:extLst>
          </p:cNvPr>
          <p:cNvSpPr/>
          <p:nvPr/>
        </p:nvSpPr>
        <p:spPr>
          <a:xfrm rot="20410480">
            <a:off x="9452414" y="1235499"/>
            <a:ext cx="229554" cy="2985851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124">
            <a:extLst>
              <a:ext uri="{FF2B5EF4-FFF2-40B4-BE49-F238E27FC236}">
                <a16:creationId xmlns:a16="http://schemas.microsoft.com/office/drawing/2014/main" id="{A48904F4-60B1-55DD-CEAD-3C7E690FE388}"/>
              </a:ext>
            </a:extLst>
          </p:cNvPr>
          <p:cNvSpPr/>
          <p:nvPr/>
        </p:nvSpPr>
        <p:spPr>
          <a:xfrm rot="19618074">
            <a:off x="9896543" y="1068837"/>
            <a:ext cx="213452" cy="3385652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24DCF9-5ECC-BF33-5AD5-90DBF985E362}"/>
              </a:ext>
            </a:extLst>
          </p:cNvPr>
          <p:cNvGrpSpPr/>
          <p:nvPr/>
        </p:nvGrpSpPr>
        <p:grpSpPr>
          <a:xfrm>
            <a:off x="5467484" y="4355241"/>
            <a:ext cx="6250327" cy="1879922"/>
            <a:chOff x="6070920" y="4312191"/>
            <a:chExt cx="6200172" cy="18799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3B77F65-B7BA-8E8A-33DC-8F27231089C5}"/>
                </a:ext>
              </a:extLst>
            </p:cNvPr>
            <p:cNvSpPr/>
            <p:nvPr/>
          </p:nvSpPr>
          <p:spPr>
            <a:xfrm>
              <a:off x="6070921" y="4312191"/>
              <a:ext cx="6200171" cy="18799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0070C0"/>
                </a:gs>
                <a:gs pos="8300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9BE86CC-A43C-0584-508B-4B68BB715726}"/>
                </a:ext>
              </a:extLst>
            </p:cNvPr>
            <p:cNvSpPr/>
            <p:nvPr/>
          </p:nvSpPr>
          <p:spPr>
            <a:xfrm>
              <a:off x="6070920" y="4312191"/>
              <a:ext cx="6200171" cy="18799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50000"/>
                  </a:schemeClr>
                </a:gs>
                <a:gs pos="35000">
                  <a:schemeClr val="accent1">
                    <a:lumMod val="0"/>
                    <a:lumOff val="100000"/>
                    <a:alpha val="50000"/>
                  </a:schemeClr>
                </a:gs>
                <a:gs pos="100000">
                  <a:srgbClr val="00206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: Single Corner Snipped 5">
            <a:extLst>
              <a:ext uri="{FF2B5EF4-FFF2-40B4-BE49-F238E27FC236}">
                <a16:creationId xmlns:a16="http://schemas.microsoft.com/office/drawing/2014/main" id="{A175DF2F-CF5E-334C-3D4F-046F9D1817FB}"/>
              </a:ext>
            </a:extLst>
          </p:cNvPr>
          <p:cNvSpPr/>
          <p:nvPr/>
        </p:nvSpPr>
        <p:spPr>
          <a:xfrm flipH="1">
            <a:off x="5467485" y="4082097"/>
            <a:ext cx="6250324" cy="27314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Single Corner Snipped 33">
            <a:extLst>
              <a:ext uri="{FF2B5EF4-FFF2-40B4-BE49-F238E27FC236}">
                <a16:creationId xmlns:a16="http://schemas.microsoft.com/office/drawing/2014/main" id="{2D0380B6-2F1E-6397-938F-0F3B0EE2FC48}"/>
              </a:ext>
            </a:extLst>
          </p:cNvPr>
          <p:cNvSpPr/>
          <p:nvPr/>
        </p:nvSpPr>
        <p:spPr>
          <a:xfrm flipH="1">
            <a:off x="5467487" y="4075772"/>
            <a:ext cx="6250324" cy="27314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50000"/>
                  <a:lumMod val="0"/>
                  <a:lumOff val="100000"/>
                </a:schemeClr>
              </a:gs>
              <a:gs pos="35000">
                <a:schemeClr val="bg1">
                  <a:lumMod val="0"/>
                  <a:lumOff val="100000"/>
                </a:schemeClr>
              </a:gs>
              <a:gs pos="100000">
                <a:srgbClr val="00206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8" name="Chart 77">
            <a:extLst>
              <a:ext uri="{FF2B5EF4-FFF2-40B4-BE49-F238E27FC236}">
                <a16:creationId xmlns:a16="http://schemas.microsoft.com/office/drawing/2014/main" id="{EA52E41D-1B8F-341F-6F2F-9A54701B3E83}"/>
              </a:ext>
            </a:extLst>
          </p:cNvPr>
          <p:cNvGraphicFramePr>
            <a:graphicFrameLocks/>
          </p:cNvGraphicFramePr>
          <p:nvPr/>
        </p:nvGraphicFramePr>
        <p:xfrm>
          <a:off x="4572377" y="4153169"/>
          <a:ext cx="7848445" cy="2654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9" name="Picture 2" descr="Related image">
            <a:extLst>
              <a:ext uri="{FF2B5EF4-FFF2-40B4-BE49-F238E27FC236}">
                <a16:creationId xmlns:a16="http://schemas.microsoft.com/office/drawing/2014/main" id="{521F7955-EC04-C4FA-3DDD-FE770869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5"/>
          <a:stretch/>
        </p:blipFill>
        <p:spPr bwMode="auto">
          <a:xfrm>
            <a:off x="5702914" y="4568183"/>
            <a:ext cx="567257" cy="5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Related image">
            <a:extLst>
              <a:ext uri="{FF2B5EF4-FFF2-40B4-BE49-F238E27FC236}">
                <a16:creationId xmlns:a16="http://schemas.microsoft.com/office/drawing/2014/main" id="{1F452B45-CA05-C039-EC3D-65894402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0762">
            <a:off x="8336085" y="4667342"/>
            <a:ext cx="1045675" cy="5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Related image">
            <a:extLst>
              <a:ext uri="{FF2B5EF4-FFF2-40B4-BE49-F238E27FC236}">
                <a16:creationId xmlns:a16="http://schemas.microsoft.com/office/drawing/2014/main" id="{A2D78C86-5219-BA2C-4B72-8C844D67B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6"/>
          <a:stretch/>
        </p:blipFill>
        <p:spPr bwMode="auto">
          <a:xfrm>
            <a:off x="6466952" y="4512343"/>
            <a:ext cx="569278" cy="5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elated image">
            <a:extLst>
              <a:ext uri="{FF2B5EF4-FFF2-40B4-BE49-F238E27FC236}">
                <a16:creationId xmlns:a16="http://schemas.microsoft.com/office/drawing/2014/main" id="{7739426D-8DF7-B85E-34FA-6C973C57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1375">
            <a:off x="6152456" y="5483996"/>
            <a:ext cx="792333" cy="7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d image">
            <a:extLst>
              <a:ext uri="{FF2B5EF4-FFF2-40B4-BE49-F238E27FC236}">
                <a16:creationId xmlns:a16="http://schemas.microsoft.com/office/drawing/2014/main" id="{D638B0EB-A121-84BE-113D-9716C13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3985">
            <a:off x="9542252" y="4353016"/>
            <a:ext cx="541607" cy="5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Related image">
            <a:extLst>
              <a:ext uri="{FF2B5EF4-FFF2-40B4-BE49-F238E27FC236}">
                <a16:creationId xmlns:a16="http://schemas.microsoft.com/office/drawing/2014/main" id="{935A0208-26A7-137F-1E07-D2A45065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929">
            <a:off x="9742917" y="5593908"/>
            <a:ext cx="723329" cy="4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Related image">
            <a:extLst>
              <a:ext uri="{FF2B5EF4-FFF2-40B4-BE49-F238E27FC236}">
                <a16:creationId xmlns:a16="http://schemas.microsoft.com/office/drawing/2014/main" id="{0BDDCC57-1781-E92D-1CC8-EE8CE273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6620">
            <a:off x="10024029" y="4642610"/>
            <a:ext cx="1022720" cy="58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Related image">
            <a:extLst>
              <a:ext uri="{FF2B5EF4-FFF2-40B4-BE49-F238E27FC236}">
                <a16:creationId xmlns:a16="http://schemas.microsoft.com/office/drawing/2014/main" id="{DC46B369-30AA-269E-CF26-30296884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988717" y="4317290"/>
            <a:ext cx="712022" cy="7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Related image">
            <a:extLst>
              <a:ext uri="{FF2B5EF4-FFF2-40B4-BE49-F238E27FC236}">
                <a16:creationId xmlns:a16="http://schemas.microsoft.com/office/drawing/2014/main" id="{8B2C647E-63E7-3D2C-C11F-9E48F6EA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468295" y="5456188"/>
            <a:ext cx="598826" cy="5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Related image">
            <a:extLst>
              <a:ext uri="{FF2B5EF4-FFF2-40B4-BE49-F238E27FC236}">
                <a16:creationId xmlns:a16="http://schemas.microsoft.com/office/drawing/2014/main" id="{7D65E82E-9189-3A1C-7117-EB3CFBFAB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-3685"/>
          <a:stretch/>
        </p:blipFill>
        <p:spPr bwMode="auto">
          <a:xfrm>
            <a:off x="8272750" y="5499440"/>
            <a:ext cx="980254" cy="5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Related image">
            <a:extLst>
              <a:ext uri="{FF2B5EF4-FFF2-40B4-BE49-F238E27FC236}">
                <a16:creationId xmlns:a16="http://schemas.microsoft.com/office/drawing/2014/main" id="{98CE8F47-7293-CFE9-47B1-647D07D2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389">
            <a:off x="7371523" y="4386506"/>
            <a:ext cx="802644" cy="8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Related image">
            <a:extLst>
              <a:ext uri="{FF2B5EF4-FFF2-40B4-BE49-F238E27FC236}">
                <a16:creationId xmlns:a16="http://schemas.microsoft.com/office/drawing/2014/main" id="{B1A29C74-2A97-D28A-5B0F-7D7BA9F8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988">
            <a:off x="9147656" y="4993297"/>
            <a:ext cx="780797" cy="4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Related image">
            <a:extLst>
              <a:ext uri="{FF2B5EF4-FFF2-40B4-BE49-F238E27FC236}">
                <a16:creationId xmlns:a16="http://schemas.microsoft.com/office/drawing/2014/main" id="{E814E429-205F-6434-A78C-AC78D946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880055" y="5036867"/>
            <a:ext cx="440385" cy="44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Related image">
            <a:extLst>
              <a:ext uri="{FF2B5EF4-FFF2-40B4-BE49-F238E27FC236}">
                <a16:creationId xmlns:a16="http://schemas.microsoft.com/office/drawing/2014/main" id="{1FC56CC6-BD7C-7588-2F5B-F2521F2A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32" y="1799900"/>
            <a:ext cx="756226" cy="7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2" descr="Related image">
            <a:extLst>
              <a:ext uri="{FF2B5EF4-FFF2-40B4-BE49-F238E27FC236}">
                <a16:creationId xmlns:a16="http://schemas.microsoft.com/office/drawing/2014/main" id="{9F6B1DFF-C277-1EB9-E5D5-4C5AC8BA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88" y="1016367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2" descr="Related image">
            <a:extLst>
              <a:ext uri="{FF2B5EF4-FFF2-40B4-BE49-F238E27FC236}">
                <a16:creationId xmlns:a16="http://schemas.microsoft.com/office/drawing/2014/main" id="{56FC8DF0-A40C-DF33-0AAE-456C892D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47" y="1008438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Related image">
            <a:extLst>
              <a:ext uri="{FF2B5EF4-FFF2-40B4-BE49-F238E27FC236}">
                <a16:creationId xmlns:a16="http://schemas.microsoft.com/office/drawing/2014/main" id="{8B00B318-4889-00DD-9020-08BF746F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311" y="1807733"/>
            <a:ext cx="756226" cy="7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2" descr="Related image">
            <a:extLst>
              <a:ext uri="{FF2B5EF4-FFF2-40B4-BE49-F238E27FC236}">
                <a16:creationId xmlns:a16="http://schemas.microsoft.com/office/drawing/2014/main" id="{983E8965-577D-1622-8023-1CD1B0EB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917" y="696834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Related image">
            <a:extLst>
              <a:ext uri="{FF2B5EF4-FFF2-40B4-BE49-F238E27FC236}">
                <a16:creationId xmlns:a16="http://schemas.microsoft.com/office/drawing/2014/main" id="{A996C58B-8919-DE5D-B6DC-A6548E53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80"/>
          <a:stretch/>
        </p:blipFill>
        <p:spPr bwMode="auto">
          <a:xfrm rot="18636562">
            <a:off x="7923384" y="5051401"/>
            <a:ext cx="348512" cy="6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Related image">
            <a:extLst>
              <a:ext uri="{FF2B5EF4-FFF2-40B4-BE49-F238E27FC236}">
                <a16:creationId xmlns:a16="http://schemas.microsoft.com/office/drawing/2014/main" id="{E683953E-73DA-1566-EE21-6E4493B22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5400000">
            <a:off x="8122465" y="4473345"/>
            <a:ext cx="619280" cy="36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Related image">
            <a:extLst>
              <a:ext uri="{FF2B5EF4-FFF2-40B4-BE49-F238E27FC236}">
                <a16:creationId xmlns:a16="http://schemas.microsoft.com/office/drawing/2014/main" id="{70A03263-DE95-4C0B-8220-F8C7B0A9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2092">
            <a:off x="7343628" y="5429784"/>
            <a:ext cx="802644" cy="8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Related image">
            <a:extLst>
              <a:ext uri="{FF2B5EF4-FFF2-40B4-BE49-F238E27FC236}">
                <a16:creationId xmlns:a16="http://schemas.microsoft.com/office/drawing/2014/main" id="{2967BA3E-D368-00D0-A7F7-89CC00FB1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5400000">
            <a:off x="11140647" y="5523257"/>
            <a:ext cx="479973" cy="2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Related image">
            <a:extLst>
              <a:ext uri="{FF2B5EF4-FFF2-40B4-BE49-F238E27FC236}">
                <a16:creationId xmlns:a16="http://schemas.microsoft.com/office/drawing/2014/main" id="{6393C577-A208-814A-7EFF-AF4ACD9A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14970545">
            <a:off x="9871453" y="5108399"/>
            <a:ext cx="619280" cy="36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Related image">
            <a:extLst>
              <a:ext uri="{FF2B5EF4-FFF2-40B4-BE49-F238E27FC236}">
                <a16:creationId xmlns:a16="http://schemas.microsoft.com/office/drawing/2014/main" id="{3956F161-C6CB-12C9-A55E-98D40ED18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11126582">
            <a:off x="11170505" y="4826281"/>
            <a:ext cx="540946" cy="3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GOES-R, S, T, U Spacecraft – GOES-R, S, T, U | Spaceflight101">
            <a:extLst>
              <a:ext uri="{FF2B5EF4-FFF2-40B4-BE49-F238E27FC236}">
                <a16:creationId xmlns:a16="http://schemas.microsoft.com/office/drawing/2014/main" id="{AD48C010-EE09-B693-51C5-A37DCAEDA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036">
            <a:off x="8836016" y="930544"/>
            <a:ext cx="1594207" cy="90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B52F471-DEFD-2DF9-D6F1-BB38430ADA53}"/>
              </a:ext>
            </a:extLst>
          </p:cNvPr>
          <p:cNvGrpSpPr/>
          <p:nvPr/>
        </p:nvGrpSpPr>
        <p:grpSpPr>
          <a:xfrm>
            <a:off x="6050858" y="4085901"/>
            <a:ext cx="273816" cy="2142690"/>
            <a:chOff x="7064400" y="2980297"/>
            <a:chExt cx="273816" cy="214269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258A70-7221-82AB-0AEC-47EE5D5D45F4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D425B08-B39F-E61C-037E-7AD7B6FA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9F65179-15D1-9059-D8C4-44BA8A8358BA}"/>
              </a:ext>
            </a:extLst>
          </p:cNvPr>
          <p:cNvGrpSpPr/>
          <p:nvPr/>
        </p:nvGrpSpPr>
        <p:grpSpPr>
          <a:xfrm>
            <a:off x="6992224" y="4085901"/>
            <a:ext cx="270245" cy="2142690"/>
            <a:chOff x="7061147" y="2980297"/>
            <a:chExt cx="270245" cy="214269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6C6164-DCDA-5A17-F47B-3EBB43B31645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CF68E40-B3BD-5E1A-CD7B-654CEF7C65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147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A0B499B-CE2E-26A0-A4DE-C55DE1F542FD}"/>
              </a:ext>
            </a:extLst>
          </p:cNvPr>
          <p:cNvGrpSpPr/>
          <p:nvPr/>
        </p:nvGrpSpPr>
        <p:grpSpPr>
          <a:xfrm>
            <a:off x="7900505" y="4082446"/>
            <a:ext cx="273816" cy="2142784"/>
            <a:chOff x="7064400" y="2959731"/>
            <a:chExt cx="273816" cy="2142784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D9A68FA-C3FF-8DC4-B537-7EDECE3365C7}"/>
                </a:ext>
              </a:extLst>
            </p:cNvPr>
            <p:cNvCxnSpPr/>
            <p:nvPr/>
          </p:nvCxnSpPr>
          <p:spPr>
            <a:xfrm>
              <a:off x="7064400" y="3233057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9A2F117-5F67-6362-BE7A-6FD97870B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59731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FF7308-4457-25AC-049F-779B71075BA1}"/>
              </a:ext>
            </a:extLst>
          </p:cNvPr>
          <p:cNvGrpSpPr/>
          <p:nvPr/>
        </p:nvGrpSpPr>
        <p:grpSpPr>
          <a:xfrm>
            <a:off x="8839348" y="4086042"/>
            <a:ext cx="273816" cy="2144183"/>
            <a:chOff x="7064400" y="2966283"/>
            <a:chExt cx="273816" cy="2144183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D935C4-C334-0FC5-3D3D-D3C025873945}"/>
                </a:ext>
              </a:extLst>
            </p:cNvPr>
            <p:cNvCxnSpPr/>
            <p:nvPr/>
          </p:nvCxnSpPr>
          <p:spPr>
            <a:xfrm>
              <a:off x="7064400" y="3241008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2962C7D-6AAD-C77A-5181-ECB6230C9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66283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DA3CAC5-3CF8-F19B-FFD8-9EC4ED2EB661}"/>
              </a:ext>
            </a:extLst>
          </p:cNvPr>
          <p:cNvGrpSpPr/>
          <p:nvPr/>
        </p:nvGrpSpPr>
        <p:grpSpPr>
          <a:xfrm>
            <a:off x="9769369" y="4085901"/>
            <a:ext cx="273816" cy="2142690"/>
            <a:chOff x="7064400" y="2980297"/>
            <a:chExt cx="273816" cy="214269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C42046A-316C-24A5-BB03-769CEF7DA9DB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A728B7C-46E0-0EBF-B460-D63B077C00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135AA10-DD6A-A6DD-B882-810069D6CDB8}"/>
              </a:ext>
            </a:extLst>
          </p:cNvPr>
          <p:cNvGrpSpPr/>
          <p:nvPr/>
        </p:nvGrpSpPr>
        <p:grpSpPr>
          <a:xfrm>
            <a:off x="10688995" y="4085901"/>
            <a:ext cx="273816" cy="2142690"/>
            <a:chOff x="7064400" y="2980297"/>
            <a:chExt cx="273816" cy="214269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76812A5-A34D-FFDE-A1C3-29E15FCE51C9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59F4277-6130-5D3A-B7E7-52B972645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2" name="Chart 121">
            <a:extLst>
              <a:ext uri="{FF2B5EF4-FFF2-40B4-BE49-F238E27FC236}">
                <a16:creationId xmlns:a16="http://schemas.microsoft.com/office/drawing/2014/main" id="{A7019269-2EA0-469B-2B17-57F6462C2916}"/>
              </a:ext>
            </a:extLst>
          </p:cNvPr>
          <p:cNvGraphicFramePr>
            <a:graphicFrameLocks/>
          </p:cNvGraphicFramePr>
          <p:nvPr/>
        </p:nvGraphicFramePr>
        <p:xfrm>
          <a:off x="4624549" y="4262575"/>
          <a:ext cx="7828547" cy="265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3" name="TextBox 122">
            <a:extLst>
              <a:ext uri="{FF2B5EF4-FFF2-40B4-BE49-F238E27FC236}">
                <a16:creationId xmlns:a16="http://schemas.microsoft.com/office/drawing/2014/main" id="{8435836B-D171-079B-E390-B3E8C01BBA1F}"/>
              </a:ext>
            </a:extLst>
          </p:cNvPr>
          <p:cNvSpPr txBox="1"/>
          <p:nvPr/>
        </p:nvSpPr>
        <p:spPr>
          <a:xfrm>
            <a:off x="7970053" y="3284508"/>
            <a:ext cx="3598632" cy="646331"/>
          </a:xfrm>
          <a:prstGeom prst="rect">
            <a:avLst/>
          </a:prstGeom>
          <a:solidFill>
            <a:srgbClr val="002060">
              <a:alpha val="18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GLIMR aims to provide large scale quantification of rapid changes in phytoplankton growth rate, community composition, and fluxes from land to ocean</a:t>
            </a:r>
          </a:p>
        </p:txBody>
      </p:sp>
    </p:spTree>
    <p:extLst>
      <p:ext uri="{BB962C8B-B14F-4D97-AF65-F5344CB8AC3E}">
        <p14:creationId xmlns:p14="http://schemas.microsoft.com/office/powerpoint/2010/main" val="27490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9" grpId="0" animBg="1"/>
      <p:bldP spid="70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Box 67">
            <a:extLst>
              <a:ext uri="{FF2B5EF4-FFF2-40B4-BE49-F238E27FC236}">
                <a16:creationId xmlns:a16="http://schemas.microsoft.com/office/drawing/2014/main" id="{4E7993E9-6A84-4003-B830-D77EFD02BF06}"/>
              </a:ext>
            </a:extLst>
          </p:cNvPr>
          <p:cNvSpPr txBox="1"/>
          <p:nvPr/>
        </p:nvSpPr>
        <p:spPr>
          <a:xfrm>
            <a:off x="1059552" y="43104"/>
            <a:ext cx="100728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Science Objectives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7AADBE-AD12-15D3-8EB1-2A7B4715F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77090-68BC-C871-6CED-B1C996210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164" y="2552749"/>
            <a:ext cx="9347672" cy="41498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4D9147-1538-C12C-E8BD-ECE02225FA0F}"/>
              </a:ext>
            </a:extLst>
          </p:cNvPr>
          <p:cNvSpPr/>
          <p:nvPr/>
        </p:nvSpPr>
        <p:spPr>
          <a:xfrm>
            <a:off x="451414" y="880760"/>
            <a:ext cx="11065396" cy="2163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Phytoplankton Growth and Physiology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833438" marR="0" lvl="1" indent="-28575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Observe, quantify, and understand processes associated with rapid changes in phytoplankton growth rate and community composition at their intrinsic timescales</a:t>
            </a:r>
          </a:p>
          <a:p>
            <a:pPr marL="342900" marR="0" lvl="0" indent="-34290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Term Coastal Processes</a:t>
            </a:r>
          </a:p>
          <a:p>
            <a:pPr marL="833437" marR="0" lvl="1" indent="-28575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high frequency fluxes of sediments, organic matter, and other materials between and within coastal ecosystems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how these regulate the productivity and health of coastal ecosystems. </a:t>
            </a:r>
          </a:p>
        </p:txBody>
      </p:sp>
    </p:spTree>
    <p:extLst>
      <p:ext uri="{BB962C8B-B14F-4D97-AF65-F5344CB8AC3E}">
        <p14:creationId xmlns:p14="http://schemas.microsoft.com/office/powerpoint/2010/main" val="1512494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A9A7A1D-66EE-D245-ADFD-0E3B2E9DDCF2}"/>
              </a:ext>
            </a:extLst>
          </p:cNvPr>
          <p:cNvSpPr txBox="1"/>
          <p:nvPr/>
        </p:nvSpPr>
        <p:spPr>
          <a:xfrm>
            <a:off x="3061546" y="76200"/>
            <a:ext cx="6068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/>
            <a:r>
              <a:rPr lang="en-US" sz="4400" b="1" dirty="0">
                <a:solidFill>
                  <a:srgbClr val="011893"/>
                </a:solidFill>
                <a:latin typeface="+mj-lt"/>
              </a:rPr>
              <a:t>What is GLIMR?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C5A07E5F-A0A0-D34D-8E32-2EB171BCFD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1473" y="68225"/>
            <a:ext cx="1005840" cy="88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FD7F5CD-5115-FA4B-A256-BE5C84FBA9FE}"/>
              </a:ext>
            </a:extLst>
          </p:cNvPr>
          <p:cNvSpPr/>
          <p:nvPr/>
        </p:nvSpPr>
        <p:spPr>
          <a:xfrm>
            <a:off x="565077" y="873148"/>
            <a:ext cx="9873463" cy="3693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indent="-274320" defTabSz="914446">
              <a:spcAft>
                <a:spcPts val="20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NASA’s latest Ocean Color instrument:  </a:t>
            </a:r>
          </a:p>
          <a:p>
            <a:pPr indent="-273050" defTabSz="914446">
              <a:spcAft>
                <a:spcPts val="200"/>
              </a:spcAft>
              <a:tabLst>
                <a:tab pos="449263" algn="l"/>
              </a:tabLs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	Hyperspectral sensor in Geostationary orbit (98° W ± 10°) </a:t>
            </a:r>
          </a:p>
          <a:p>
            <a:pPr marL="174634" indent="-228611" defTabSz="914446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NASA’s Earth Venture Instrument 5</a:t>
            </a:r>
          </a:p>
          <a:p>
            <a:pPr marL="174634" indent="-228611" defTabSz="914446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PI:  Joe Salisbury (UNH)</a:t>
            </a:r>
          </a:p>
          <a:p>
            <a:pPr marL="174634" indent="-228611" defTabSz="914446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UNH: PI, management, systems engineering, science ops center, &amp; INR</a:t>
            </a:r>
          </a:p>
          <a:p>
            <a:pPr marL="174634" indent="-228611" defTabSz="914446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Instrument by Raytheon; Safety mission assurance by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SwRI</a:t>
            </a: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  <a:p>
            <a:pPr marL="174634" indent="-228611" defTabSz="914446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GSFC: deputy PI, science data segment, and science</a:t>
            </a:r>
          </a:p>
          <a:p>
            <a:pPr marL="174634" indent="-228611" defTabSz="914446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Science &amp; Applications team from various academic and federal institutions</a:t>
            </a:r>
          </a:p>
          <a:p>
            <a:pPr marL="174634" indent="-228611" defTabSz="914446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Mission management by Earth System Science Pathfinder Program Office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F19329-D2F8-0D4E-966F-2DA9E668955E}"/>
              </a:ext>
            </a:extLst>
          </p:cNvPr>
          <p:cNvSpPr/>
          <p:nvPr/>
        </p:nvSpPr>
        <p:spPr>
          <a:xfrm>
            <a:off x="565077" y="4552647"/>
            <a:ext cx="5718699" cy="2092881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defTabSz="914446">
              <a:lnSpc>
                <a:spcPts val="2580"/>
              </a:lnSpc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Status and Schedule</a:t>
            </a:r>
          </a:p>
          <a:p>
            <a:pPr marL="285764" indent="-285764" defTabSz="914446">
              <a:lnSpc>
                <a:spcPts val="2580"/>
              </a:lnSpc>
              <a:buFont typeface="Arial" panose="020B0604020202020204" pitchFamily="34" charset="0"/>
              <a:buChar char="•"/>
              <a:tabLst>
                <a:tab pos="3081492" algn="l"/>
              </a:tabLs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Project start:	17 May 2021</a:t>
            </a:r>
          </a:p>
          <a:p>
            <a:pPr marL="285764" indent="-285764" defTabSz="914446">
              <a:lnSpc>
                <a:spcPts val="2580"/>
              </a:lnSpc>
              <a:buFont typeface="Arial" panose="020B0604020202020204" pitchFamily="34" charset="0"/>
              <a:buChar char="•"/>
              <a:tabLst>
                <a:tab pos="3081492" algn="l"/>
              </a:tabLs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KDP-C:	6 March 2023</a:t>
            </a:r>
          </a:p>
          <a:p>
            <a:pPr marL="285764" indent="-285764" defTabSz="914446">
              <a:lnSpc>
                <a:spcPts val="2580"/>
              </a:lnSpc>
              <a:buFont typeface="Arial" panose="020B0604020202020204" pitchFamily="34" charset="0"/>
              <a:buChar char="•"/>
              <a:tabLst>
                <a:tab pos="3081492" algn="l"/>
              </a:tabLs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CDR:	20-23 June 2023</a:t>
            </a:r>
          </a:p>
          <a:p>
            <a:pPr marL="285764" indent="-285764" defTabSz="914446">
              <a:lnSpc>
                <a:spcPts val="2580"/>
              </a:lnSpc>
              <a:buFont typeface="Arial" panose="020B0604020202020204" pitchFamily="34" charset="0"/>
              <a:buChar char="•"/>
              <a:tabLst>
                <a:tab pos="3081492" algn="l"/>
              </a:tabLs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Instrument delivery:	~January 2025</a:t>
            </a:r>
          </a:p>
          <a:p>
            <a:pPr marL="285764" indent="-285764" defTabSz="914446">
              <a:lnSpc>
                <a:spcPts val="2580"/>
              </a:lnSpc>
              <a:buFont typeface="Arial" panose="020B0604020202020204" pitchFamily="34" charset="0"/>
              <a:buChar char="•"/>
              <a:tabLst>
                <a:tab pos="2735400" algn="l"/>
                <a:tab pos="3081492" algn="l"/>
              </a:tabLst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Launch TBD:  		~2027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E09CDDEE-B72C-5C43-8F1A-CDC5E3241A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D1CF7FE-E1C7-46AF-5A49-A802C0183B6D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9378797" y="4676482"/>
            <a:ext cx="2813203" cy="365125"/>
          </a:xfrm>
        </p:spPr>
        <p:txBody>
          <a:bodyPr/>
          <a:lstStyle/>
          <a:p>
            <a:pPr defTabSz="914446"/>
            <a:r>
              <a:rPr lang="en-US" dirty="0">
                <a:solidFill>
                  <a:srgbClr val="011893"/>
                </a:solidFill>
                <a:latin typeface="Calibri" panose="020F0502020204030204"/>
              </a:rPr>
              <a:t>Raytheon - Approved for Public Release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27AFD-4FEB-4447-2F62-F9ABBDA71E0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12A69"/>
              </a:clrFrom>
              <a:clrTo>
                <a:srgbClr val="A12A69">
                  <a:alpha val="0"/>
                </a:srgbClr>
              </a:clrTo>
            </a:clrChange>
          </a:blip>
          <a:stretch>
            <a:fillRect/>
          </a:stretch>
        </p:blipFill>
        <p:spPr>
          <a:xfrm rot="20592286">
            <a:off x="9725525" y="1257579"/>
            <a:ext cx="2160742" cy="3371306"/>
          </a:xfrm>
          <a:prstGeom prst="rect">
            <a:avLst/>
          </a:prstGeom>
        </p:spPr>
      </p:pic>
      <p:pic>
        <p:nvPicPr>
          <p:cNvPr id="2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48A57615-4F4F-FAF7-45B1-749D36D43C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574" y="5131752"/>
            <a:ext cx="1796969" cy="457200"/>
          </a:xfrm>
          <a:prstGeom prst="rect">
            <a:avLst/>
          </a:prstGeom>
        </p:spPr>
      </p:pic>
      <p:pic>
        <p:nvPicPr>
          <p:cNvPr id="5" name="Picture 4" descr="Unknown.png">
            <a:extLst>
              <a:ext uri="{FF2B5EF4-FFF2-40B4-BE49-F238E27FC236}">
                <a16:creationId xmlns:a16="http://schemas.microsoft.com/office/drawing/2014/main" id="{32E78AFF-B375-0A5E-86BE-5B2CE7BF08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0791"/>
          <a:stretch/>
        </p:blipFill>
        <p:spPr>
          <a:xfrm>
            <a:off x="6530574" y="4572895"/>
            <a:ext cx="2045395" cy="548640"/>
          </a:xfrm>
          <a:prstGeom prst="rect">
            <a:avLst/>
          </a:prstGeom>
          <a:ln w="12700">
            <a:noFill/>
          </a:ln>
        </p:spPr>
      </p:pic>
      <p:pic>
        <p:nvPicPr>
          <p:cNvPr id="6" name="Picture 5" descr="logo.png">
            <a:extLst>
              <a:ext uri="{FF2B5EF4-FFF2-40B4-BE49-F238E27FC236}">
                <a16:creationId xmlns:a16="http://schemas.microsoft.com/office/drawing/2014/main" id="{C6681582-D317-2979-7654-92850B82460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4" r="27426" b="29109"/>
          <a:stretch/>
        </p:blipFill>
        <p:spPr>
          <a:xfrm>
            <a:off x="6530574" y="6089775"/>
            <a:ext cx="102804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A3703-5D82-80C9-EED5-BE398CE456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0574" y="5610218"/>
            <a:ext cx="2560328" cy="45720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ESSP Logo">
            <a:extLst>
              <a:ext uri="{FF2B5EF4-FFF2-40B4-BE49-F238E27FC236}">
                <a16:creationId xmlns:a16="http://schemas.microsoft.com/office/drawing/2014/main" id="{F4C9C3ED-DB5A-3033-6966-5186AE3F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757" y="5579410"/>
            <a:ext cx="154516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97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267D67-BC81-4E2E-98FB-E64411A13A99}"/>
              </a:ext>
            </a:extLst>
          </p:cNvPr>
          <p:cNvSpPr txBox="1"/>
          <p:nvPr/>
        </p:nvSpPr>
        <p:spPr>
          <a:xfrm>
            <a:off x="2582089" y="95429"/>
            <a:ext cx="70278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1189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GLIMR planned OC data products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B8F6E3F-056D-45FF-9E2F-1BB36CB984C1}"/>
              </a:ext>
            </a:extLst>
          </p:cNvPr>
          <p:cNvGraphicFramePr>
            <a:graphicFrameLocks noGrp="1"/>
          </p:cNvGraphicFramePr>
          <p:nvPr/>
        </p:nvGraphicFramePr>
        <p:xfrm>
          <a:off x="657607" y="774176"/>
          <a:ext cx="5841231" cy="5693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1231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381302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</a:pPr>
                      <a:r>
                        <a:rPr lang="en-US" sz="1800" dirty="0">
                          <a:effectLst/>
                        </a:rPr>
                        <a:t>“Typical” Ocean Color Products</a:t>
                      </a:r>
                      <a:endParaRPr lang="en-US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Remote sensing reflectance </a:t>
                      </a:r>
                      <a:r>
                        <a:rPr lang="en-US" sz="1600" b="0" dirty="0"/>
                        <a:t>(UV-Vis)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Spectral diffuse attenuation coefficients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Apparent visible wavelength</a:t>
                      </a:r>
                      <a:endParaRPr lang="en-US" sz="1400" b="1" dirty="0"/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Spectral absorption (</a:t>
                      </a:r>
                      <a:r>
                        <a:rPr lang="en-US" sz="1600" b="1" baseline="0" dirty="0"/>
                        <a:t>a</a:t>
                      </a:r>
                      <a:r>
                        <a:rPr lang="en-US" sz="1600" b="1" baseline="-25000" dirty="0"/>
                        <a:t>t</a:t>
                      </a:r>
                      <a:r>
                        <a:rPr lang="en-US" sz="1600" b="1" baseline="0" dirty="0"/>
                        <a:t>, a</a:t>
                      </a:r>
                      <a:r>
                        <a:rPr lang="en-US" sz="1600" b="1" baseline="-25000" dirty="0"/>
                        <a:t>p</a:t>
                      </a:r>
                      <a:r>
                        <a:rPr lang="en-US" sz="1600" b="1" dirty="0"/>
                        <a:t>, </a:t>
                      </a:r>
                      <a:r>
                        <a:rPr lang="en-US" sz="1600" b="1" dirty="0" err="1"/>
                        <a:t>a</a:t>
                      </a:r>
                      <a:r>
                        <a:rPr lang="en-US" sz="1600" b="1" baseline="-25000" dirty="0" err="1"/>
                        <a:t>ph</a:t>
                      </a:r>
                      <a:r>
                        <a:rPr lang="en-US" sz="1600" b="1" dirty="0"/>
                        <a:t>, </a:t>
                      </a:r>
                      <a:r>
                        <a:rPr lang="en-US" sz="1600" b="1" dirty="0" err="1"/>
                        <a:t>a</a:t>
                      </a:r>
                      <a:r>
                        <a:rPr lang="en-US" sz="1600" b="1" baseline="-25000" dirty="0" err="1"/>
                        <a:t>cdm</a:t>
                      </a:r>
                      <a:r>
                        <a:rPr lang="en-US" sz="1600" b="1" dirty="0"/>
                        <a:t>, a</a:t>
                      </a:r>
                      <a:r>
                        <a:rPr lang="en-US" sz="1600" b="1" baseline="-25000" dirty="0"/>
                        <a:t>g</a:t>
                      </a:r>
                      <a:r>
                        <a:rPr lang="en-US" sz="1600" b="1" dirty="0"/>
                        <a:t>)  and backscatter coefficients</a:t>
                      </a:r>
                      <a:endParaRPr lang="en-US" sz="1400" b="1" dirty="0"/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CDOM absorption spectral slope coefficients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882654471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>
                          <a:latin typeface="+mn-lt"/>
                        </a:rPr>
                        <a:t>Chlorophyll-</a:t>
                      </a:r>
                      <a:r>
                        <a:rPr lang="en-US" sz="1600" b="1" i="1" dirty="0">
                          <a:latin typeface="+mn-lt"/>
                        </a:rPr>
                        <a:t>a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530238665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>
                          <a:latin typeface="+mn-lt"/>
                        </a:rPr>
                        <a:t>Phytoplankton pigments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193014898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>
                          <a:latin typeface="+mn-lt"/>
                        </a:rPr>
                        <a:t>Phytoplankton community composition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915686545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Daily and instantaneous PAR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484684282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Fluorescence line height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43582908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Euphotic depth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22752112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Particulate organic carbon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054408512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Dissolved organic carbon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128498121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Suspended particulate matter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846464294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Particle size distribution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734530281"/>
                  </a:ext>
                </a:extLst>
              </a:tr>
              <a:tr h="332028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</a:pPr>
                      <a:r>
                        <a:rPr lang="en-US" sz="1600" b="1" dirty="0"/>
                        <a:t>Net Primary Production (NPP) - modeled 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88198089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BD342AB-396E-4CC8-BF7C-20055A8D7D2D}"/>
              </a:ext>
            </a:extLst>
          </p:cNvPr>
          <p:cNvGraphicFramePr>
            <a:graphicFrameLocks noGrp="1"/>
          </p:cNvGraphicFramePr>
          <p:nvPr/>
        </p:nvGraphicFramePr>
        <p:xfrm>
          <a:off x="6828337" y="774176"/>
          <a:ext cx="4219234" cy="18440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19234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42824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</a:rPr>
                        <a:t>GLIMR Rates and Fluxes Products</a:t>
                      </a:r>
                      <a:endParaRPr lang="en-US" sz="18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3539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Net primary production (NPP)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353954">
                <a:tc>
                  <a:txBody>
                    <a:bodyPr/>
                    <a:lstStyle/>
                    <a:p>
                      <a:r>
                        <a:rPr lang="en-US" sz="1800" b="1" dirty="0"/>
                        <a:t>Net community production of POC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3539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Fluxes of SPM, POC and DOC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3539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Surface Ocean Currents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8E5EB7A-4577-4B9D-86E3-CAC54ECAABBB}"/>
              </a:ext>
            </a:extLst>
          </p:cNvPr>
          <p:cNvGraphicFramePr>
            <a:graphicFrameLocks noGrp="1"/>
          </p:cNvGraphicFramePr>
          <p:nvPr/>
        </p:nvGraphicFramePr>
        <p:xfrm>
          <a:off x="6828337" y="2717767"/>
          <a:ext cx="3617983" cy="368237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617983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43632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GLIMR Applications Products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436326">
                <a:tc>
                  <a:txBody>
                    <a:bodyPr/>
                    <a:lstStyle/>
                    <a:p>
                      <a:r>
                        <a:rPr lang="en-US" sz="1800" b="1" dirty="0"/>
                        <a:t>HAB detection index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436326">
                <a:tc>
                  <a:txBody>
                    <a:bodyPr/>
                    <a:lstStyle/>
                    <a:p>
                      <a:r>
                        <a:rPr lang="en-US" sz="1800" b="1" dirty="0" err="1"/>
                        <a:t>Karenia</a:t>
                      </a:r>
                      <a:r>
                        <a:rPr lang="en-US" sz="1800" b="1" dirty="0"/>
                        <a:t> brevis cell count index </a:t>
                      </a:r>
                      <a:endParaRPr lang="en-US" sz="1800" b="1" i="1" dirty="0"/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4363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err="1"/>
                        <a:t>Mycrocystis</a:t>
                      </a:r>
                      <a:r>
                        <a:rPr lang="en-US" sz="1800" b="1" dirty="0"/>
                        <a:t> cell count index</a:t>
                      </a:r>
                      <a:endParaRPr lang="en-US" sz="1800" b="1" i="1" dirty="0"/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436326">
                <a:tc>
                  <a:txBody>
                    <a:bodyPr/>
                    <a:lstStyle/>
                    <a:p>
                      <a:r>
                        <a:rPr lang="en-US" sz="1800" b="1" dirty="0"/>
                        <a:t>Floating algae biomass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  <a:tr h="4363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Water type classification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882654471"/>
                  </a:ext>
                </a:extLst>
              </a:tr>
              <a:tr h="6280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Petroleum detection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and thickness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530238665"/>
                  </a:ext>
                </a:extLst>
              </a:tr>
              <a:tr h="436326">
                <a:tc>
                  <a:txBody>
                    <a:bodyPr/>
                    <a:lstStyle/>
                    <a:p>
                      <a:r>
                        <a:rPr lang="en-US" sz="1800" b="1" dirty="0"/>
                        <a:t>Oil density</a:t>
                      </a:r>
                      <a:endParaRPr lang="en-US" sz="1800" b="1" dirty="0">
                        <a:latin typeface="+mn-lt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193014898"/>
                  </a:ext>
                </a:extLst>
              </a:tr>
            </a:tbl>
          </a:graphicData>
        </a:graphic>
      </p:graphicFrame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4DA7AC3C-2655-8A4D-B27F-30D3AAB90D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66477" cy="8229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3B981F-167E-3ACB-9129-403F0AF326AE}"/>
              </a:ext>
            </a:extLst>
          </p:cNvPr>
          <p:cNvSpPr txBox="1"/>
          <p:nvPr/>
        </p:nvSpPr>
        <p:spPr>
          <a:xfrm>
            <a:off x="1611296" y="6443926"/>
            <a:ext cx="8641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GSFC Ocean Biology Processing Group - 25 years of ocean color heritage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5D5866-C3E4-4158-2A8C-CECF8756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A8F37-F64C-424B-A65E-8C05595427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18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267D67-BC81-4E2E-98FB-E64411A13A99}"/>
              </a:ext>
            </a:extLst>
          </p:cNvPr>
          <p:cNvSpPr txBox="1"/>
          <p:nvPr/>
        </p:nvSpPr>
        <p:spPr>
          <a:xfrm>
            <a:off x="1458031" y="88267"/>
            <a:ext cx="9275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11893"/>
                </a:solidFill>
              </a:rPr>
              <a:t>GLIMR Science and Applications Team Roles</a:t>
            </a:r>
            <a:endParaRPr lang="en-US" sz="4000" b="1" dirty="0">
              <a:solidFill>
                <a:srgbClr val="01189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46A5298-AB30-B743-E046-6230131155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sp>
        <p:nvSpPr>
          <p:cNvPr id="8" name="Rounded Rectangle 24">
            <a:extLst>
              <a:ext uri="{FF2B5EF4-FFF2-40B4-BE49-F238E27FC236}">
                <a16:creationId xmlns:a16="http://schemas.microsoft.com/office/drawing/2014/main" id="{06567F39-889A-21B7-B857-D5CEC117FDA1}"/>
              </a:ext>
            </a:extLst>
          </p:cNvPr>
          <p:cNvSpPr/>
          <p:nvPr/>
        </p:nvSpPr>
        <p:spPr>
          <a:xfrm>
            <a:off x="111417" y="930779"/>
            <a:ext cx="11958321" cy="5381529"/>
          </a:xfrm>
          <a:prstGeom prst="roundRect">
            <a:avLst>
              <a:gd name="adj" fmla="val 1155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7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770C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BC3364C-3D43-98FF-A654-D620FF020A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918403"/>
              </p:ext>
            </p:extLst>
          </p:nvPr>
        </p:nvGraphicFramePr>
        <p:xfrm>
          <a:off x="5427032" y="1052963"/>
          <a:ext cx="3657569" cy="51156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657569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255783">
                <a:tc>
                  <a:txBody>
                    <a:bodyPr/>
                    <a:lstStyle/>
                    <a:p>
                      <a:pPr marL="69850" marR="647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Team Members (GLIMR-funded)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Maria</a:t>
                      </a:r>
                      <a:r>
                        <a:rPr lang="en-US" sz="1500" b="0" spc="-1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1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Tzortziou</a:t>
                      </a: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2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City College of NY &amp; GSFC)</a:t>
                      </a: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1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1,9,14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438850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Blake</a:t>
                      </a:r>
                      <a:r>
                        <a:rPr lang="en-US" sz="1500" b="0" spc="-5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Schaeffer</a:t>
                      </a:r>
                      <a:r>
                        <a:rPr lang="en-US" sz="12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(EPA)</a:t>
                      </a: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1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1,9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Antonio </a:t>
                      </a:r>
                      <a:r>
                        <a:rPr lang="en-US" sz="1500" b="0" spc="-1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Mannino</a:t>
                      </a:r>
                      <a:r>
                        <a:rPr lang="en-US" sz="12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(NASA GSFC)</a:t>
                      </a: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1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1,2,4,9,14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Joseph Salisbury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(Univ New Hampshire)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2,5,6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Toby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Westberry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(Univ New Hampshire) 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7,8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Steven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Lohrenz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(Univ Mass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Darthmouth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)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7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2654471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Douglas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Vandemark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(Univ New Hampshire)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023866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Joaquim</a:t>
                      </a:r>
                      <a:r>
                        <a:rPr lang="en-US" sz="1500" b="0" spc="-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2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Goes</a:t>
                      </a:r>
                      <a:r>
                        <a:rPr lang="en-US" sz="1200" b="0" spc="-2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(Columbia Univ/LDEO)</a:t>
                      </a:r>
                      <a:r>
                        <a:rPr lang="en-US" sz="1500" b="0" spc="-2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2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3,5,8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3014898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Dirk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Aurin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(NASA GSFC/Morgan State Univ)</a:t>
                      </a:r>
                      <a:r>
                        <a:rPr lang="en-US" sz="15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1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2,4,9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568654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spc="-1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Chuanmin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2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Hu</a:t>
                      </a:r>
                      <a:r>
                        <a:rPr lang="en-US" sz="1200" b="0" spc="-2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(Univ S. Florida)</a:t>
                      </a:r>
                      <a:r>
                        <a:rPr lang="en-US" sz="1500" b="0" spc="-25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25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3,10,11</a:t>
                      </a:r>
                      <a:endParaRPr lang="en-US" sz="1500" b="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5242838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Post-Doc,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Bror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Jonsson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(Univ New Hampshire) 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2,5,6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4061541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Bryan Franz &amp; Sean Bailey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(NASA GSFC) </a:t>
                      </a:r>
                      <a:r>
                        <a:rPr lang="en-US" sz="15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12,13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0811836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9850" marR="647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Team Members (other funding)</a:t>
                      </a:r>
                    </a:p>
                  </a:txBody>
                  <a:tcPr marL="0" marR="0" marT="0" marB="0" anchor="ctr"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58499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Steven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Ackleson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(NRL) 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1,12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2306634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Stephanie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Schollaert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Uz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(NASA GSFC) 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1,9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8159441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Michelle Tomlinson &amp; Rick Stumpf </a:t>
                      </a:r>
                      <a:r>
                        <a:rPr lang="en-US" sz="105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(NOAA)</a:t>
                      </a:r>
                      <a:r>
                        <a:rPr lang="en-US" sz="1200" b="0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500" b="0" spc="-1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3,9,15</a:t>
                      </a:r>
                      <a:endParaRPr lang="en-US" sz="15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536770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Ryan </a:t>
                      </a: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Vandermeulen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 NOAA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3913962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Jianwei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Wei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(NOAA/GST) </a:t>
                      </a:r>
                      <a:r>
                        <a:rPr lang="en-US" sz="120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4,12</a:t>
                      </a:r>
                      <a:endParaRPr lang="en-US" sz="1200" b="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1726353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Cara Wilson </a:t>
                      </a:r>
                      <a:r>
                        <a:rPr lang="en-US" sz="105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(NOAA) </a:t>
                      </a:r>
                      <a:r>
                        <a:rPr lang="en-US" sz="1050" b="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978276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8B06AFD-A7CD-6412-60EF-524A007152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225511"/>
              </p:ext>
            </p:extLst>
          </p:nvPr>
        </p:nvGraphicFramePr>
        <p:xfrm>
          <a:off x="286026" y="1082274"/>
          <a:ext cx="4478581" cy="402739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478581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+mn-lt"/>
                        </a:rPr>
                        <a:t>Planned Science &amp; Applications Products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Turbidity, Water Clarity *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Surface Ocean Currents/Lateral Fluxes *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Hyperspectral HAB algorithms * 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algn="l"/>
                      <a:r>
                        <a:rPr lang="en-US" sz="1500" b="1" i="0" dirty="0">
                          <a:latin typeface="+mn-lt"/>
                        </a:rPr>
                        <a:t>4. Water type classification *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i="0" dirty="0">
                          <a:latin typeface="+mn-lt"/>
                        </a:rPr>
                        <a:t>5. Net Community production *</a:t>
                      </a: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882654471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67945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+mn-lt"/>
                        </a:rPr>
                        <a:t>6. Ecosystem processes via modeling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30238665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67945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 Net Primary Production (w/</a:t>
                      </a:r>
                      <a:r>
                        <a:rPr lang="en-US" sz="1500" b="1" i="1" dirty="0">
                          <a:latin typeface="+mn-lt"/>
                        </a:rPr>
                        <a:t>Hyperspectral data</a:t>
                      </a:r>
                      <a:r>
                        <a:rPr lang="en-US" sz="15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*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93014898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 Net Primary Production (</a:t>
                      </a:r>
                      <a:r>
                        <a:rPr lang="en-US" sz="1500" b="1" i="1" dirty="0">
                          <a:latin typeface="+mn-lt"/>
                        </a:rPr>
                        <a:t>using GEO data</a:t>
                      </a:r>
                      <a:r>
                        <a:rPr lang="en-US" sz="1500" b="1" spc="-1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*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697041291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+mn-lt"/>
                        </a:rPr>
                        <a:t>9. </a:t>
                      </a:r>
                      <a:r>
                        <a:rPr lang="en-US" sz="1500" b="1" dirty="0">
                          <a:latin typeface="+mn-lt"/>
                        </a:rPr>
                        <a:t>Water Quality Indicators (e.g., CDOM quality, HABs) *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022507226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+mn-lt"/>
                        </a:rPr>
                        <a:t>10. Petroleum detection and thickness *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9485415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+mn-lt"/>
                        </a:rPr>
                        <a:t>11. Oil density *</a:t>
                      </a:r>
                      <a:endParaRPr lang="en-US" sz="1500" dirty="0">
                        <a:latin typeface="+mn-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98193191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+mn-lt"/>
                        </a:rPr>
                        <a:t>12. Inherent optical properties *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80302244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latin typeface="+mn-lt"/>
                        </a:rPr>
                        <a:t>13. </a:t>
                      </a:r>
                      <a:r>
                        <a:rPr lang="en-US" sz="1500" b="1" dirty="0" err="1">
                          <a:latin typeface="+mn-lt"/>
                        </a:rPr>
                        <a:t>Rrs</a:t>
                      </a:r>
                      <a:r>
                        <a:rPr lang="en-US" sz="1500" b="1" dirty="0">
                          <a:latin typeface="+mn-lt"/>
                        </a:rPr>
                        <a:t>, Chl, FLH, PAR, </a:t>
                      </a:r>
                      <a:r>
                        <a:rPr lang="en-US" sz="1500" b="1" dirty="0" err="1">
                          <a:latin typeface="+mn-lt"/>
                        </a:rPr>
                        <a:t>K</a:t>
                      </a:r>
                      <a:r>
                        <a:rPr lang="en-US" sz="1500" b="1" baseline="-25000" dirty="0" err="1">
                          <a:latin typeface="+mn-lt"/>
                        </a:rPr>
                        <a:t>d</a:t>
                      </a:r>
                      <a:r>
                        <a:rPr lang="en-US" sz="1500" b="1" baseline="-25000" dirty="0">
                          <a:latin typeface="+mn-lt"/>
                        </a:rPr>
                        <a:t> </a:t>
                      </a:r>
                      <a:r>
                        <a:rPr lang="en-US" sz="1500" b="1" dirty="0">
                          <a:latin typeface="+mn-lt"/>
                        </a:rPr>
                        <a:t>*</a:t>
                      </a:r>
                      <a:endParaRPr lang="en-US" sz="1500" b="1" baseline="-25000" dirty="0">
                        <a:latin typeface="+mn-l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947605945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latin typeface="+mn-lt"/>
                        </a:rPr>
                        <a:t>14. DOC, POC *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43639768"/>
                  </a:ext>
                </a:extLst>
              </a:tr>
              <a:tr h="2522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latin typeface="+mn-lt"/>
                        </a:rPr>
                        <a:t>15. </a:t>
                      </a:r>
                      <a:r>
                        <a:rPr lang="en-US" sz="1500" b="1" i="1" baseline="0" dirty="0" err="1">
                          <a:latin typeface="+mn-lt"/>
                        </a:rPr>
                        <a:t>Karenia</a:t>
                      </a:r>
                      <a:r>
                        <a:rPr lang="en-US" sz="1500" b="1" i="1" baseline="0" dirty="0">
                          <a:latin typeface="+mn-lt"/>
                        </a:rPr>
                        <a:t> brevis</a:t>
                      </a:r>
                      <a:r>
                        <a:rPr lang="en-US" sz="1500" b="1" baseline="0" dirty="0">
                          <a:latin typeface="+mn-lt"/>
                        </a:rPr>
                        <a:t> &amp; </a:t>
                      </a:r>
                      <a:r>
                        <a:rPr lang="en-US" sz="1500" b="1" i="1" baseline="0" dirty="0" err="1">
                          <a:latin typeface="+mn-lt"/>
                        </a:rPr>
                        <a:t>Mycrocystis</a:t>
                      </a:r>
                      <a:r>
                        <a:rPr lang="en-US" sz="1500" b="1" baseline="0" dirty="0">
                          <a:latin typeface="+mn-lt"/>
                        </a:rPr>
                        <a:t> indices, other HABs *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253342651"/>
                  </a:ext>
                </a:extLst>
              </a:tr>
            </a:tbl>
          </a:graphicData>
        </a:graphic>
      </p:graphicFrame>
      <p:sp>
        <p:nvSpPr>
          <p:cNvPr id="12" name="Arrow: Striped Right 18">
            <a:extLst>
              <a:ext uri="{FF2B5EF4-FFF2-40B4-BE49-F238E27FC236}">
                <a16:creationId xmlns:a16="http://schemas.microsoft.com/office/drawing/2014/main" id="{4502C4AE-3DC6-0BC4-519E-437155F28126}"/>
              </a:ext>
            </a:extLst>
          </p:cNvPr>
          <p:cNvSpPr/>
          <p:nvPr/>
        </p:nvSpPr>
        <p:spPr>
          <a:xfrm>
            <a:off x="4843100" y="2973082"/>
            <a:ext cx="532562" cy="553998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95DE85-A191-B1CB-CDC7-E09FC462C937}"/>
              </a:ext>
            </a:extLst>
          </p:cNvPr>
          <p:cNvSpPr txBox="1"/>
          <p:nvPr/>
        </p:nvSpPr>
        <p:spPr>
          <a:xfrm>
            <a:off x="2833980" y="5107196"/>
            <a:ext cx="19511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Produced and sent to the DAAC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546666-BEA7-C229-380E-7A173250A727}"/>
              </a:ext>
            </a:extLst>
          </p:cNvPr>
          <p:cNvSpPr txBox="1"/>
          <p:nvPr/>
        </p:nvSpPr>
        <p:spPr>
          <a:xfrm>
            <a:off x="448586" y="5439778"/>
            <a:ext cx="5479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7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Validated Science Products for both coastal and offshore Gulf of Mexico and other coastal regions including stocks and rates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A979940-37C3-092E-8D6B-0063B6051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129548"/>
              </p:ext>
            </p:extLst>
          </p:nvPr>
        </p:nvGraphicFramePr>
        <p:xfrm>
          <a:off x="9790359" y="1052962"/>
          <a:ext cx="2097304" cy="5115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7304">
                  <a:extLst>
                    <a:ext uri="{9D8B030D-6E8A-4147-A177-3AD203B41FA5}">
                      <a16:colId xmlns:a16="http://schemas.microsoft.com/office/drawing/2014/main" val="4158266884"/>
                    </a:ext>
                  </a:extLst>
                </a:gridCol>
              </a:tblGrid>
              <a:tr h="255783">
                <a:tc>
                  <a:txBody>
                    <a:bodyPr/>
                    <a:lstStyle/>
                    <a:p>
                      <a:pPr marL="69850" marR="647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</a:rPr>
                        <a:t>Question-Hypothesis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577037562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Q1-H2; Q2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12438850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721047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Q1-H1,H2,H3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1876703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Q1-H1,H2,H3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4845799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Q1-H1</a:t>
                      </a:r>
                      <a:endParaRPr lang="en-US" sz="1500" b="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Arial Narrow" panose="020B0606020202030204" pitchFamily="34" charset="0"/>
                        <a:cs typeface="Arial Narrow" panose="020B0606020202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62471598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2654471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3023866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Q1-H1,Q2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93014898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Q1-H2,H3,Q2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1568654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95242838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4061541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Q1-H3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0811836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9850" marR="6477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Collaborator Role</a:t>
                      </a:r>
                    </a:p>
                  </a:txBody>
                  <a:tcPr marL="0" marR="0" marT="0" marB="0" anchor="ctr"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058499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Applications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2306634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Applications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8159441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Applications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5367705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Advisor/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Collaborator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1726353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Advisor/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Collaborator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9782768"/>
                  </a:ext>
                </a:extLst>
              </a:tr>
              <a:tr h="255783">
                <a:tc>
                  <a:txBody>
                    <a:bodyPr/>
                    <a:lstStyle/>
                    <a:p>
                      <a:pPr marL="67945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Narrow" panose="020B0606020202030204" pitchFamily="34" charset="0"/>
                          <a:cs typeface="Arial Narrow" panose="020B0606020202030204" pitchFamily="34" charset="0"/>
                        </a:rPr>
                        <a:t>Applications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4339598"/>
                  </a:ext>
                </a:extLst>
              </a:tr>
            </a:tbl>
          </a:graphicData>
        </a:graphic>
      </p:graphicFrame>
      <p:sp>
        <p:nvSpPr>
          <p:cNvPr id="17" name="Arrow: Striped Right 18">
            <a:extLst>
              <a:ext uri="{FF2B5EF4-FFF2-40B4-BE49-F238E27FC236}">
                <a16:creationId xmlns:a16="http://schemas.microsoft.com/office/drawing/2014/main" id="{8E30114E-7BA1-0D6A-90E9-F5AFB320C511}"/>
              </a:ext>
            </a:extLst>
          </p:cNvPr>
          <p:cNvSpPr/>
          <p:nvPr/>
        </p:nvSpPr>
        <p:spPr>
          <a:xfrm>
            <a:off x="9197047" y="3093040"/>
            <a:ext cx="532562" cy="553998"/>
          </a:xfrm>
          <a:prstGeom prst="striped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751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38AED2-E24B-D202-3ACD-697A7FFC6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7" y="1741337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46525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A06A-A2D6-A04A-0B7A-C53861929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760"/>
            <a:ext cx="10515600" cy="74969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11893"/>
                </a:solidFill>
              </a:rPr>
              <a:t>GLIMR Confirmed!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BEC7C-CF3D-BEF9-E6F5-F62AF9E3C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755" y="1415593"/>
            <a:ext cx="10845877" cy="51127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300" b="1" dirty="0"/>
              <a:t>GLIMR is now in Phase C! </a:t>
            </a:r>
          </a:p>
          <a:p>
            <a:r>
              <a:rPr lang="en-US" sz="2400" dirty="0"/>
              <a:t>Focus on completing design, building and testing the instrument</a:t>
            </a:r>
          </a:p>
          <a:p>
            <a:pPr marL="0" indent="0">
              <a:buNone/>
            </a:pPr>
            <a:endParaRPr lang="en-US" sz="800" dirty="0"/>
          </a:p>
          <a:p>
            <a:pPr>
              <a:spcBef>
                <a:spcPts val="400"/>
              </a:spcBef>
            </a:pPr>
            <a:r>
              <a:rPr lang="en-US" dirty="0"/>
              <a:t>NASA’s Confirmation Review (KDP-C) of GLIMR held on March 6, 2023</a:t>
            </a:r>
          </a:p>
          <a:p>
            <a:pPr lvl="1"/>
            <a:r>
              <a:rPr lang="en-US" dirty="0"/>
              <a:t>KDP-C:  NASA’s directorate management (“gate”) review to proceed to Phase C</a:t>
            </a:r>
          </a:p>
          <a:p>
            <a:pPr lvl="1"/>
            <a:r>
              <a:rPr lang="en-US" dirty="0"/>
              <a:t>UNH submitted a revised budget plan to boost reserves  </a:t>
            </a:r>
          </a:p>
          <a:p>
            <a:pPr lvl="2"/>
            <a:r>
              <a:rPr lang="en-US" dirty="0"/>
              <a:t>Reductions in Phase C science activities (UNH, GSFC, &amp; all other science team members) </a:t>
            </a:r>
          </a:p>
          <a:p>
            <a:pPr lvl="1"/>
            <a:r>
              <a:rPr lang="en-US" dirty="0"/>
              <a:t>NASA SMD confirmed GLIMR to proceed to Phase C on March 21, 2023</a:t>
            </a:r>
          </a:p>
          <a:p>
            <a:pPr lvl="2"/>
            <a:r>
              <a:rPr lang="en-US" dirty="0"/>
              <a:t>No additional funds for unanticipated inflation and supply chain delays </a:t>
            </a:r>
          </a:p>
          <a:p>
            <a:pPr lvl="2"/>
            <a:r>
              <a:rPr lang="en-US" dirty="0"/>
              <a:t>Challenges are not technical but largely programmatic</a:t>
            </a:r>
          </a:p>
          <a:p>
            <a:pPr lvl="2"/>
            <a:r>
              <a:rPr lang="en-US" dirty="0"/>
              <a:t>Access to Space portion will be reviewed at a second KDP-C to occur prior to instrument delivery </a:t>
            </a:r>
          </a:p>
          <a:p>
            <a:r>
              <a:rPr lang="en-US" dirty="0"/>
              <a:t>Critical Design Review (CDR) – June 20-23, 2023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0A189A3-C0CB-7AB8-49B1-A5E65DC68C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8062CAC-A40A-48C8-9E88-A2D482DF0F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54"/>
          <a:stretch/>
        </p:blipFill>
        <p:spPr>
          <a:xfrm>
            <a:off x="8609744" y="149027"/>
            <a:ext cx="3455309" cy="187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90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F4610-A455-97C3-166A-1A68749588E4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8600464" y="5748707"/>
            <a:ext cx="3042721" cy="365125"/>
          </a:xfrm>
        </p:spPr>
        <p:txBody>
          <a:bodyPr/>
          <a:lstStyle/>
          <a:p>
            <a:pPr defTabSz="914446"/>
            <a:r>
              <a:rPr lang="en-US" dirty="0">
                <a:solidFill>
                  <a:srgbClr val="011893"/>
                </a:solidFill>
                <a:latin typeface="Calibri" panose="020F0502020204030204"/>
              </a:rPr>
              <a:t>Raytheon - Approved for Public Release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F066D0-4293-5525-A5F5-FED615141E1B}"/>
              </a:ext>
            </a:extLst>
          </p:cNvPr>
          <p:cNvSpPr txBox="1"/>
          <p:nvPr/>
        </p:nvSpPr>
        <p:spPr>
          <a:xfrm>
            <a:off x="2014468" y="107634"/>
            <a:ext cx="81630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/>
            <a:r>
              <a:rPr lang="en-US" sz="4400" b="1" dirty="0">
                <a:solidFill>
                  <a:srgbClr val="011893"/>
                </a:solidFill>
                <a:latin typeface="+mj-lt"/>
                <a:cs typeface="Arial" panose="020B0604020202020204" pitchFamily="34" charset="0"/>
              </a:rPr>
              <a:t>A glimpse into GLIMR’s capabilities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426C5E-E5BA-4F35-BB29-3554239D92E7}"/>
              </a:ext>
            </a:extLst>
          </p:cNvPr>
          <p:cNvSpPr/>
          <p:nvPr/>
        </p:nvSpPr>
        <p:spPr>
          <a:xfrm>
            <a:off x="640240" y="952871"/>
            <a:ext cx="3705724" cy="185617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46">
              <a:spcAft>
                <a:spcPts val="600"/>
              </a:spcAft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Hyperspectral UV-Vis-NIR 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indent="-251467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340-1040 nm </a:t>
            </a:r>
          </a:p>
          <a:p>
            <a:pPr indent="-251467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&lt;2 to &lt;10 nm spectral resolution across UV-Vis</a:t>
            </a:r>
          </a:p>
          <a:p>
            <a:pPr indent="-251467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&lt;1 to &lt;5 nm sampling UV-Vis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F0B8E1-0BC3-AEE6-E3EA-0A748BD9383E}"/>
              </a:ext>
            </a:extLst>
          </p:cNvPr>
          <p:cNvSpPr/>
          <p:nvPr/>
        </p:nvSpPr>
        <p:spPr>
          <a:xfrm>
            <a:off x="640240" y="2960639"/>
            <a:ext cx="3705724" cy="22086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46">
              <a:spcAft>
                <a:spcPts val="600"/>
              </a:spcAft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High Spatial</a:t>
            </a:r>
            <a:endParaRPr lang="en-US" sz="2133" dirty="0">
              <a:solidFill>
                <a:prstClr val="white"/>
              </a:solidFill>
              <a:latin typeface="Calibri" panose="020F0502020204030204"/>
            </a:endParaRPr>
          </a:p>
          <a:p>
            <a:pPr indent="-251467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300 m nadir Ground Sample Distance (GSD)</a:t>
            </a:r>
          </a:p>
          <a:p>
            <a:pPr indent="-251467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~328 m Gulf of Mexico </a:t>
            </a:r>
          </a:p>
          <a:p>
            <a:pPr indent="-251467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&lt;500 m over coastal continental US</a:t>
            </a:r>
          </a:p>
          <a:p>
            <a:pPr defTabSz="914446"/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E0B9ECC-F7BD-C230-5C48-68B598BF753F}"/>
              </a:ext>
            </a:extLst>
          </p:cNvPr>
          <p:cNvSpPr/>
          <p:nvPr/>
        </p:nvSpPr>
        <p:spPr>
          <a:xfrm>
            <a:off x="4516296" y="952870"/>
            <a:ext cx="3363057" cy="1856179"/>
          </a:xfrm>
          <a:prstGeom prst="rect">
            <a:avLst/>
          </a:prstGeom>
          <a:solidFill>
            <a:srgbClr val="E3F0DA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46">
              <a:spcAft>
                <a:spcPts val="600"/>
              </a:spcAft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High Temporal 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marL="285758" indent="-285758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~hourly scans of Gulf of Mexico (6x/day)</a:t>
            </a:r>
          </a:p>
          <a:p>
            <a:pPr marL="285758" indent="-285758" defTabSz="914446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2x to 3x/day other regions</a:t>
            </a:r>
          </a:p>
          <a:p>
            <a:pPr marL="285758" indent="-285758" defTabSz="914446">
              <a:buFont typeface="Arial" panose="020B0604020202020204" pitchFamily="34" charset="0"/>
              <a:buChar char="•"/>
            </a:pPr>
            <a:r>
              <a:rPr lang="en-US" sz="2133" spc="-51" dirty="0">
                <a:solidFill>
                  <a:prstClr val="black"/>
                </a:solidFill>
                <a:latin typeface="Calibri" panose="020F0502020204030204"/>
              </a:rPr>
              <a:t>3x/day HAB target sites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9B29F-5291-32AF-0157-1B59615C7A07}"/>
              </a:ext>
            </a:extLst>
          </p:cNvPr>
          <p:cNvSpPr/>
          <p:nvPr/>
        </p:nvSpPr>
        <p:spPr>
          <a:xfrm>
            <a:off x="4516296" y="2957231"/>
            <a:ext cx="3363057" cy="22086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defTabSz="914446">
              <a:spcAft>
                <a:spcPts val="600"/>
              </a:spcAft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High SNR</a:t>
            </a:r>
            <a:r>
              <a:rPr lang="en-US" sz="2133" b="1" i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914446">
              <a:lnSpc>
                <a:spcPts val="2133"/>
              </a:lnSpc>
              <a:spcAft>
                <a:spcPts val="600"/>
              </a:spcAft>
            </a:pP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Requirements at Ocean </a:t>
            </a:r>
            <a:r>
              <a:rPr lang="en-US" sz="2000" i="1" dirty="0" err="1">
                <a:solidFill>
                  <a:prstClr val="black"/>
                </a:solidFill>
                <a:latin typeface="Calibri" panose="020F0502020204030204"/>
              </a:rPr>
              <a:t>Ltyp</a:t>
            </a:r>
            <a:endParaRPr lang="en-US" sz="2000" i="1" dirty="0">
              <a:solidFill>
                <a:prstClr val="black"/>
              </a:solidFill>
              <a:latin typeface="Calibri" panose="020F0502020204030204"/>
            </a:endParaRPr>
          </a:p>
          <a:p>
            <a:pPr defTabSz="914446">
              <a:lnSpc>
                <a:spcPts val="2133"/>
              </a:lnSpc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360-380 nm:  &gt;420 *</a:t>
            </a:r>
          </a:p>
          <a:p>
            <a:pPr defTabSz="914446">
              <a:lnSpc>
                <a:spcPts val="2133"/>
              </a:lnSpc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380-415 nm: &gt; 650</a:t>
            </a:r>
          </a:p>
          <a:p>
            <a:pPr defTabSz="914446">
              <a:lnSpc>
                <a:spcPts val="2133"/>
              </a:lnSpc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415-580 nm: &gt; 1000</a:t>
            </a:r>
            <a:endParaRPr lang="en-US" sz="200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defTabSz="914446">
              <a:lnSpc>
                <a:spcPts val="2133"/>
              </a:lnSpc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580-650 nm: &gt; 750</a:t>
            </a:r>
            <a:endParaRPr lang="en-US" sz="200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defTabSz="914446">
              <a:lnSpc>
                <a:spcPts val="2133"/>
              </a:lnSpc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650-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880 nm: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&gt; 580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 ^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7B86D-8E1C-A246-98CB-B97990B75D61}"/>
              </a:ext>
            </a:extLst>
          </p:cNvPr>
          <p:cNvSpPr txBox="1"/>
          <p:nvPr/>
        </p:nvSpPr>
        <p:spPr>
          <a:xfrm>
            <a:off x="6209955" y="5192999"/>
            <a:ext cx="1947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 Best effort &lt;360 nm</a:t>
            </a:r>
          </a:p>
          <a:p>
            <a:r>
              <a:rPr lang="en-US" sz="1200" dirty="0"/>
              <a:t>^  SNR &gt;=500 (700-720nm)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82151E-4C60-ACE9-9E75-5821E3EEA560}"/>
              </a:ext>
            </a:extLst>
          </p:cNvPr>
          <p:cNvSpPr/>
          <p:nvPr/>
        </p:nvSpPr>
        <p:spPr>
          <a:xfrm>
            <a:off x="2493102" y="6234019"/>
            <a:ext cx="7096964" cy="461665"/>
          </a:xfrm>
          <a:prstGeom prst="rect">
            <a:avLst/>
          </a:prstGeom>
          <a:solidFill>
            <a:srgbClr val="79BCFF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 defTabSz="228603">
              <a:defRPr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/>
                <a:cs typeface="Arial"/>
              </a:rPr>
              <a:t>GLIMR’s combined capabilities are unprecedented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F43FC0-CBE6-0F5E-C767-E7DE5BB571F1}"/>
              </a:ext>
            </a:extLst>
          </p:cNvPr>
          <p:cNvSpPr/>
          <p:nvPr/>
        </p:nvSpPr>
        <p:spPr>
          <a:xfrm>
            <a:off x="640240" y="5315717"/>
            <a:ext cx="5534526" cy="6155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914446">
              <a:lnSpc>
                <a:spcPts val="2160"/>
              </a:lnSpc>
              <a:spcAft>
                <a:spcPts val="133"/>
              </a:spcAft>
            </a:pPr>
            <a:r>
              <a:rPr lang="en-US" sz="2133" b="1" dirty="0">
                <a:solidFill>
                  <a:prstClr val="black"/>
                </a:solidFill>
                <a:latin typeface="Calibri" panose="020F0502020204030204"/>
              </a:rPr>
              <a:t>Adaptive Scheduling &amp; Targeting</a:t>
            </a:r>
            <a:endParaRPr lang="en-US" sz="2133" dirty="0">
              <a:solidFill>
                <a:prstClr val="black"/>
              </a:solidFill>
              <a:latin typeface="Calibri" panose="020F0502020204030204"/>
            </a:endParaRPr>
          </a:p>
          <a:p>
            <a:pPr indent="-251467" defTabSz="914446">
              <a:lnSpc>
                <a:spcPts val="2160"/>
              </a:lnSpc>
              <a:spcAft>
                <a:spcPts val="133"/>
              </a:spcAft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prstClr val="black"/>
                </a:solidFill>
                <a:latin typeface="Calibri" panose="020F0502020204030204"/>
              </a:rPr>
              <a:t>Flexibility to target episodic events &amp; hazards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C3CBF158-CBED-5090-8177-29E2746B27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543B44-76BF-6364-58A8-04EE0B727A0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A12A69"/>
              </a:clrFrom>
              <a:clrTo>
                <a:srgbClr val="A12A69">
                  <a:alpha val="0"/>
                </a:srgbClr>
              </a:clrTo>
            </a:clrChange>
          </a:blip>
          <a:stretch>
            <a:fillRect/>
          </a:stretch>
        </p:blipFill>
        <p:spPr>
          <a:xfrm rot="20592286">
            <a:off x="8590834" y="1040265"/>
            <a:ext cx="3061983" cy="47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0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0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88A900A4-7A5E-4AB2-95BA-730DEA0274C6}"/>
              </a:ext>
            </a:extLst>
          </p:cNvPr>
          <p:cNvSpPr txBox="1"/>
          <p:nvPr/>
        </p:nvSpPr>
        <p:spPr>
          <a:xfrm>
            <a:off x="369460" y="4938066"/>
            <a:ext cx="4388836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46" rtl="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GLIMR will enable us to move beyond studying the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effects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 the process, and into the study of the processes themselves.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E7993E9-6A84-4003-B830-D77EFD02BF06}"/>
              </a:ext>
            </a:extLst>
          </p:cNvPr>
          <p:cNvSpPr txBox="1"/>
          <p:nvPr/>
        </p:nvSpPr>
        <p:spPr>
          <a:xfrm>
            <a:off x="1443913" y="98446"/>
            <a:ext cx="10072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1893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GLIMR Science from Geo Vantage Point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11893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7AADBE-AD12-15D3-8EB1-2A7B4715F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F87F2DEE-14C8-1229-7322-C0842E2A111D}"/>
              </a:ext>
            </a:extLst>
          </p:cNvPr>
          <p:cNvSpPr/>
          <p:nvPr/>
        </p:nvSpPr>
        <p:spPr>
          <a:xfrm>
            <a:off x="5467484" y="813812"/>
            <a:ext cx="6250325" cy="3562011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50000"/>
                </a:schemeClr>
              </a:gs>
              <a:gs pos="75000">
                <a:schemeClr val="accent5">
                  <a:lumMod val="40000"/>
                  <a:lumOff val="60000"/>
                </a:schemeClr>
              </a:gs>
              <a:gs pos="35000">
                <a:schemeClr val="bg1"/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Isosceles Triangle 10">
            <a:extLst>
              <a:ext uri="{FF2B5EF4-FFF2-40B4-BE49-F238E27FC236}">
                <a16:creationId xmlns:a16="http://schemas.microsoft.com/office/drawing/2014/main" id="{C28132DB-849D-4DA2-416B-730119AB6BDF}"/>
              </a:ext>
            </a:extLst>
          </p:cNvPr>
          <p:cNvSpPr/>
          <p:nvPr/>
        </p:nvSpPr>
        <p:spPr>
          <a:xfrm rot="2713788">
            <a:off x="7556092" y="733864"/>
            <a:ext cx="207359" cy="4007026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Isosceles Triangle 128">
            <a:extLst>
              <a:ext uri="{FF2B5EF4-FFF2-40B4-BE49-F238E27FC236}">
                <a16:creationId xmlns:a16="http://schemas.microsoft.com/office/drawing/2014/main" id="{6F1BA27C-0480-18DC-6817-40A140B4A440}"/>
              </a:ext>
            </a:extLst>
          </p:cNvPr>
          <p:cNvSpPr/>
          <p:nvPr/>
        </p:nvSpPr>
        <p:spPr>
          <a:xfrm rot="2054035">
            <a:off x="7997639" y="1045138"/>
            <a:ext cx="251181" cy="3426565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Isosceles Triangle 127">
            <a:extLst>
              <a:ext uri="{FF2B5EF4-FFF2-40B4-BE49-F238E27FC236}">
                <a16:creationId xmlns:a16="http://schemas.microsoft.com/office/drawing/2014/main" id="{DB3B579B-AD53-AE71-D87D-45839129AC48}"/>
              </a:ext>
            </a:extLst>
          </p:cNvPr>
          <p:cNvSpPr/>
          <p:nvPr/>
        </p:nvSpPr>
        <p:spPr>
          <a:xfrm rot="1044092">
            <a:off x="8512664" y="1286980"/>
            <a:ext cx="244456" cy="2964897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Isosceles Triangle 126">
            <a:extLst>
              <a:ext uri="{FF2B5EF4-FFF2-40B4-BE49-F238E27FC236}">
                <a16:creationId xmlns:a16="http://schemas.microsoft.com/office/drawing/2014/main" id="{825D6978-8391-F96E-6878-40EAB5387575}"/>
              </a:ext>
            </a:extLst>
          </p:cNvPr>
          <p:cNvSpPr/>
          <p:nvPr/>
        </p:nvSpPr>
        <p:spPr>
          <a:xfrm>
            <a:off x="8953750" y="1338711"/>
            <a:ext cx="227387" cy="2775500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Isosceles Triangle 125">
            <a:extLst>
              <a:ext uri="{FF2B5EF4-FFF2-40B4-BE49-F238E27FC236}">
                <a16:creationId xmlns:a16="http://schemas.microsoft.com/office/drawing/2014/main" id="{6E131220-8FC4-2C61-6117-2F8AF64F4B7E}"/>
              </a:ext>
            </a:extLst>
          </p:cNvPr>
          <p:cNvSpPr/>
          <p:nvPr/>
        </p:nvSpPr>
        <p:spPr>
          <a:xfrm rot="20410480">
            <a:off x="9452414" y="1235499"/>
            <a:ext cx="229554" cy="2985851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Isosceles Triangle 124">
            <a:extLst>
              <a:ext uri="{FF2B5EF4-FFF2-40B4-BE49-F238E27FC236}">
                <a16:creationId xmlns:a16="http://schemas.microsoft.com/office/drawing/2014/main" id="{A48904F4-60B1-55DD-CEAD-3C7E690FE388}"/>
              </a:ext>
            </a:extLst>
          </p:cNvPr>
          <p:cNvSpPr/>
          <p:nvPr/>
        </p:nvSpPr>
        <p:spPr>
          <a:xfrm rot="19618074">
            <a:off x="9896543" y="1068837"/>
            <a:ext cx="213452" cy="3385652"/>
          </a:xfrm>
          <a:prstGeom prst="triangl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24DCF9-5ECC-BF33-5AD5-90DBF985E362}"/>
              </a:ext>
            </a:extLst>
          </p:cNvPr>
          <p:cNvGrpSpPr/>
          <p:nvPr/>
        </p:nvGrpSpPr>
        <p:grpSpPr>
          <a:xfrm>
            <a:off x="5467484" y="4355241"/>
            <a:ext cx="6250327" cy="1879922"/>
            <a:chOff x="6070920" y="4312191"/>
            <a:chExt cx="6200172" cy="187992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3B77F65-B7BA-8E8A-33DC-8F27231089C5}"/>
                </a:ext>
              </a:extLst>
            </p:cNvPr>
            <p:cNvSpPr/>
            <p:nvPr/>
          </p:nvSpPr>
          <p:spPr>
            <a:xfrm>
              <a:off x="6070921" y="4312191"/>
              <a:ext cx="6200171" cy="18799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rgbClr val="0070C0"/>
                </a:gs>
                <a:gs pos="83000">
                  <a:srgbClr val="002060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9BE86CC-A43C-0584-508B-4B68BB715726}"/>
                </a:ext>
              </a:extLst>
            </p:cNvPr>
            <p:cNvSpPr/>
            <p:nvPr/>
          </p:nvSpPr>
          <p:spPr>
            <a:xfrm>
              <a:off x="6070920" y="4312191"/>
              <a:ext cx="6200171" cy="187992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0"/>
                    <a:lumOff val="100000"/>
                    <a:alpha val="50000"/>
                  </a:schemeClr>
                </a:gs>
                <a:gs pos="35000">
                  <a:schemeClr val="accent1">
                    <a:lumMod val="0"/>
                    <a:lumOff val="100000"/>
                    <a:alpha val="50000"/>
                  </a:schemeClr>
                </a:gs>
                <a:gs pos="100000">
                  <a:srgbClr val="002060"/>
                </a:gs>
              </a:gsLst>
              <a:path path="circle">
                <a:fillToRect l="50000" t="-80000" r="50000" b="18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Rectangle: Single Corner Snipped 5">
            <a:extLst>
              <a:ext uri="{FF2B5EF4-FFF2-40B4-BE49-F238E27FC236}">
                <a16:creationId xmlns:a16="http://schemas.microsoft.com/office/drawing/2014/main" id="{A175DF2F-CF5E-334C-3D4F-046F9D1817FB}"/>
              </a:ext>
            </a:extLst>
          </p:cNvPr>
          <p:cNvSpPr/>
          <p:nvPr/>
        </p:nvSpPr>
        <p:spPr>
          <a:xfrm flipH="1">
            <a:off x="5467485" y="4082097"/>
            <a:ext cx="6250324" cy="27314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: Single Corner Snipped 33">
            <a:extLst>
              <a:ext uri="{FF2B5EF4-FFF2-40B4-BE49-F238E27FC236}">
                <a16:creationId xmlns:a16="http://schemas.microsoft.com/office/drawing/2014/main" id="{2D0380B6-2F1E-6397-938F-0F3B0EE2FC48}"/>
              </a:ext>
            </a:extLst>
          </p:cNvPr>
          <p:cNvSpPr/>
          <p:nvPr/>
        </p:nvSpPr>
        <p:spPr>
          <a:xfrm flipH="1">
            <a:off x="5467487" y="4075772"/>
            <a:ext cx="6250324" cy="273143"/>
          </a:xfrm>
          <a:prstGeom prst="snip1Rect">
            <a:avLst>
              <a:gd name="adj" fmla="val 50000"/>
            </a:avLst>
          </a:prstGeom>
          <a:gradFill flip="none" rotWithShape="1">
            <a:gsLst>
              <a:gs pos="0">
                <a:schemeClr val="bg1">
                  <a:alpha val="50000"/>
                  <a:lumMod val="0"/>
                  <a:lumOff val="100000"/>
                </a:schemeClr>
              </a:gs>
              <a:gs pos="35000">
                <a:schemeClr val="bg1">
                  <a:lumMod val="0"/>
                  <a:lumOff val="100000"/>
                </a:schemeClr>
              </a:gs>
              <a:gs pos="100000">
                <a:srgbClr val="00206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8" name="Chart 77">
            <a:extLst>
              <a:ext uri="{FF2B5EF4-FFF2-40B4-BE49-F238E27FC236}">
                <a16:creationId xmlns:a16="http://schemas.microsoft.com/office/drawing/2014/main" id="{EA52E41D-1B8F-341F-6F2F-9A54701B3E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7832115"/>
              </p:ext>
            </p:extLst>
          </p:nvPr>
        </p:nvGraphicFramePr>
        <p:xfrm>
          <a:off x="4572377" y="4153169"/>
          <a:ext cx="7848445" cy="2654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9" name="Picture 2" descr="Related image">
            <a:extLst>
              <a:ext uri="{FF2B5EF4-FFF2-40B4-BE49-F238E27FC236}">
                <a16:creationId xmlns:a16="http://schemas.microsoft.com/office/drawing/2014/main" id="{521F7955-EC04-C4FA-3DDD-FE770869EC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05"/>
          <a:stretch/>
        </p:blipFill>
        <p:spPr bwMode="auto">
          <a:xfrm>
            <a:off x="5702914" y="4568183"/>
            <a:ext cx="567257" cy="58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Related image">
            <a:extLst>
              <a:ext uri="{FF2B5EF4-FFF2-40B4-BE49-F238E27FC236}">
                <a16:creationId xmlns:a16="http://schemas.microsoft.com/office/drawing/2014/main" id="{1F452B45-CA05-C039-EC3D-65894402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20762">
            <a:off x="8336085" y="4667342"/>
            <a:ext cx="1045675" cy="56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Related image">
            <a:extLst>
              <a:ext uri="{FF2B5EF4-FFF2-40B4-BE49-F238E27FC236}">
                <a16:creationId xmlns:a16="http://schemas.microsoft.com/office/drawing/2014/main" id="{A2D78C86-5219-BA2C-4B72-8C844D67B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6"/>
          <a:stretch/>
        </p:blipFill>
        <p:spPr bwMode="auto">
          <a:xfrm>
            <a:off x="6466952" y="4512343"/>
            <a:ext cx="569278" cy="55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elated image">
            <a:extLst>
              <a:ext uri="{FF2B5EF4-FFF2-40B4-BE49-F238E27FC236}">
                <a16:creationId xmlns:a16="http://schemas.microsoft.com/office/drawing/2014/main" id="{7739426D-8DF7-B85E-34FA-6C973C576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21375">
            <a:off x="6152456" y="5483996"/>
            <a:ext cx="792333" cy="792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" descr="Related image">
            <a:extLst>
              <a:ext uri="{FF2B5EF4-FFF2-40B4-BE49-F238E27FC236}">
                <a16:creationId xmlns:a16="http://schemas.microsoft.com/office/drawing/2014/main" id="{D638B0EB-A121-84BE-113D-9716C13A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3985">
            <a:off x="9542252" y="4353016"/>
            <a:ext cx="541607" cy="54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Related image">
            <a:extLst>
              <a:ext uri="{FF2B5EF4-FFF2-40B4-BE49-F238E27FC236}">
                <a16:creationId xmlns:a16="http://schemas.microsoft.com/office/drawing/2014/main" id="{935A0208-26A7-137F-1E07-D2A450658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929">
            <a:off x="9742917" y="5593908"/>
            <a:ext cx="723329" cy="41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Related image">
            <a:extLst>
              <a:ext uri="{FF2B5EF4-FFF2-40B4-BE49-F238E27FC236}">
                <a16:creationId xmlns:a16="http://schemas.microsoft.com/office/drawing/2014/main" id="{0BDDCC57-1781-E92D-1CC8-EE8CE273F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6620">
            <a:off x="10024029" y="4642610"/>
            <a:ext cx="1022720" cy="58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8" descr="Related image">
            <a:extLst>
              <a:ext uri="{FF2B5EF4-FFF2-40B4-BE49-F238E27FC236}">
                <a16:creationId xmlns:a16="http://schemas.microsoft.com/office/drawing/2014/main" id="{DC46B369-30AA-269E-CF26-30296884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988717" y="4317290"/>
            <a:ext cx="712022" cy="712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" descr="Related image">
            <a:extLst>
              <a:ext uri="{FF2B5EF4-FFF2-40B4-BE49-F238E27FC236}">
                <a16:creationId xmlns:a16="http://schemas.microsoft.com/office/drawing/2014/main" id="{8B2C647E-63E7-3D2C-C11F-9E48F6EA0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468295" y="5456188"/>
            <a:ext cx="598826" cy="59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Related image">
            <a:extLst>
              <a:ext uri="{FF2B5EF4-FFF2-40B4-BE49-F238E27FC236}">
                <a16:creationId xmlns:a16="http://schemas.microsoft.com/office/drawing/2014/main" id="{7D65E82E-9189-3A1C-7117-EB3CFBFAB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r="-3685"/>
          <a:stretch/>
        </p:blipFill>
        <p:spPr bwMode="auto">
          <a:xfrm>
            <a:off x="8272750" y="5499440"/>
            <a:ext cx="980254" cy="55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8" descr="Related image">
            <a:extLst>
              <a:ext uri="{FF2B5EF4-FFF2-40B4-BE49-F238E27FC236}">
                <a16:creationId xmlns:a16="http://schemas.microsoft.com/office/drawing/2014/main" id="{98CE8F47-7293-CFE9-47B1-647D07D26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389">
            <a:off x="7371523" y="4386506"/>
            <a:ext cx="802644" cy="8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Related image">
            <a:extLst>
              <a:ext uri="{FF2B5EF4-FFF2-40B4-BE49-F238E27FC236}">
                <a16:creationId xmlns:a16="http://schemas.microsoft.com/office/drawing/2014/main" id="{B1A29C74-2A97-D28A-5B0F-7D7BA9F8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7988">
            <a:off x="9147656" y="4993297"/>
            <a:ext cx="780797" cy="44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Related image">
            <a:extLst>
              <a:ext uri="{FF2B5EF4-FFF2-40B4-BE49-F238E27FC236}">
                <a16:creationId xmlns:a16="http://schemas.microsoft.com/office/drawing/2014/main" id="{E814E429-205F-6434-A78C-AC78D946B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844">
            <a:off x="10880055" y="5036867"/>
            <a:ext cx="440385" cy="44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Related image">
            <a:extLst>
              <a:ext uri="{FF2B5EF4-FFF2-40B4-BE49-F238E27FC236}">
                <a16:creationId xmlns:a16="http://schemas.microsoft.com/office/drawing/2014/main" id="{1FC56CC6-BD7C-7588-2F5B-F2521F2A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32" y="1799900"/>
            <a:ext cx="756226" cy="7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2" descr="Related image">
            <a:extLst>
              <a:ext uri="{FF2B5EF4-FFF2-40B4-BE49-F238E27FC236}">
                <a16:creationId xmlns:a16="http://schemas.microsoft.com/office/drawing/2014/main" id="{9F6B1DFF-C277-1EB9-E5D5-4C5AC8BAC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88" y="1016367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2" descr="Related image">
            <a:extLst>
              <a:ext uri="{FF2B5EF4-FFF2-40B4-BE49-F238E27FC236}">
                <a16:creationId xmlns:a16="http://schemas.microsoft.com/office/drawing/2014/main" id="{56FC8DF0-A40C-DF33-0AAE-456C892D1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047" y="1008438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8" descr="Related image">
            <a:extLst>
              <a:ext uri="{FF2B5EF4-FFF2-40B4-BE49-F238E27FC236}">
                <a16:creationId xmlns:a16="http://schemas.microsoft.com/office/drawing/2014/main" id="{8B00B318-4889-00DD-9020-08BF746F7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311" y="1807733"/>
            <a:ext cx="756226" cy="75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2" descr="Related image">
            <a:extLst>
              <a:ext uri="{FF2B5EF4-FFF2-40B4-BE49-F238E27FC236}">
                <a16:creationId xmlns:a16="http://schemas.microsoft.com/office/drawing/2014/main" id="{983E8965-577D-1622-8023-1CD1B0EB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917" y="696834"/>
            <a:ext cx="1001877" cy="100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Related image">
            <a:extLst>
              <a:ext uri="{FF2B5EF4-FFF2-40B4-BE49-F238E27FC236}">
                <a16:creationId xmlns:a16="http://schemas.microsoft.com/office/drawing/2014/main" id="{A996C58B-8919-DE5D-B6DC-A6548E53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80"/>
          <a:stretch/>
        </p:blipFill>
        <p:spPr bwMode="auto">
          <a:xfrm rot="18636562">
            <a:off x="7923384" y="5051401"/>
            <a:ext cx="348512" cy="6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8" descr="Related image">
            <a:extLst>
              <a:ext uri="{FF2B5EF4-FFF2-40B4-BE49-F238E27FC236}">
                <a16:creationId xmlns:a16="http://schemas.microsoft.com/office/drawing/2014/main" id="{E683953E-73DA-1566-EE21-6E4493B22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5400000">
            <a:off x="8122465" y="4473345"/>
            <a:ext cx="619280" cy="36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8" descr="Related image">
            <a:extLst>
              <a:ext uri="{FF2B5EF4-FFF2-40B4-BE49-F238E27FC236}">
                <a16:creationId xmlns:a16="http://schemas.microsoft.com/office/drawing/2014/main" id="{70A03263-DE95-4C0B-8220-F8C7B0A9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52092">
            <a:off x="7343628" y="5429784"/>
            <a:ext cx="802644" cy="80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8" descr="Related image">
            <a:extLst>
              <a:ext uri="{FF2B5EF4-FFF2-40B4-BE49-F238E27FC236}">
                <a16:creationId xmlns:a16="http://schemas.microsoft.com/office/drawing/2014/main" id="{2967BA3E-D368-00D0-A7F7-89CC00FB12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5400000">
            <a:off x="11140647" y="5523257"/>
            <a:ext cx="479973" cy="2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Related image">
            <a:extLst>
              <a:ext uri="{FF2B5EF4-FFF2-40B4-BE49-F238E27FC236}">
                <a16:creationId xmlns:a16="http://schemas.microsoft.com/office/drawing/2014/main" id="{6393C577-A208-814A-7EFF-AF4ACD9A3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14970545">
            <a:off x="9871453" y="5108399"/>
            <a:ext cx="619280" cy="36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8" descr="Related image">
            <a:extLst>
              <a:ext uri="{FF2B5EF4-FFF2-40B4-BE49-F238E27FC236}">
                <a16:creationId xmlns:a16="http://schemas.microsoft.com/office/drawing/2014/main" id="{3956F161-C6CB-12C9-A55E-98D40ED18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6" t="38952"/>
          <a:stretch/>
        </p:blipFill>
        <p:spPr bwMode="auto">
          <a:xfrm rot="11126582">
            <a:off x="11170505" y="4826281"/>
            <a:ext cx="540946" cy="32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GOES-R, S, T, U Spacecraft – GOES-R, S, T, U | Spaceflight101">
            <a:extLst>
              <a:ext uri="{FF2B5EF4-FFF2-40B4-BE49-F238E27FC236}">
                <a16:creationId xmlns:a16="http://schemas.microsoft.com/office/drawing/2014/main" id="{AD48C010-EE09-B693-51C5-A37DCAEDA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4036">
            <a:off x="8836016" y="930544"/>
            <a:ext cx="1594207" cy="90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B52F471-DEFD-2DF9-D6F1-BB38430ADA53}"/>
              </a:ext>
            </a:extLst>
          </p:cNvPr>
          <p:cNvGrpSpPr/>
          <p:nvPr/>
        </p:nvGrpSpPr>
        <p:grpSpPr>
          <a:xfrm>
            <a:off x="6050858" y="4085901"/>
            <a:ext cx="273816" cy="2142690"/>
            <a:chOff x="7064400" y="2980297"/>
            <a:chExt cx="273816" cy="214269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6258A70-7221-82AB-0AEC-47EE5D5D45F4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D425B08-B39F-E61C-037E-7AD7B6FAAF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E9F65179-15D1-9059-D8C4-44BA8A8358BA}"/>
              </a:ext>
            </a:extLst>
          </p:cNvPr>
          <p:cNvGrpSpPr/>
          <p:nvPr/>
        </p:nvGrpSpPr>
        <p:grpSpPr>
          <a:xfrm>
            <a:off x="6992224" y="4085901"/>
            <a:ext cx="270245" cy="2142690"/>
            <a:chOff x="7061147" y="2980297"/>
            <a:chExt cx="270245" cy="2142690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56C6164-DCDA-5A17-F47B-3EBB43B31645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CF68E40-B3BD-5E1A-CD7B-654CEF7C65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147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A0B499B-CE2E-26A0-A4DE-C55DE1F542FD}"/>
              </a:ext>
            </a:extLst>
          </p:cNvPr>
          <p:cNvGrpSpPr/>
          <p:nvPr/>
        </p:nvGrpSpPr>
        <p:grpSpPr>
          <a:xfrm>
            <a:off x="7900505" y="4082446"/>
            <a:ext cx="273816" cy="2142784"/>
            <a:chOff x="7064400" y="2959731"/>
            <a:chExt cx="273816" cy="2142784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D9A68FA-C3FF-8DC4-B537-7EDECE3365C7}"/>
                </a:ext>
              </a:extLst>
            </p:cNvPr>
            <p:cNvCxnSpPr/>
            <p:nvPr/>
          </p:nvCxnSpPr>
          <p:spPr>
            <a:xfrm>
              <a:off x="7064400" y="3233057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99A2F117-5F67-6362-BE7A-6FD97870BB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59731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FF7308-4457-25AC-049F-779B71075BA1}"/>
              </a:ext>
            </a:extLst>
          </p:cNvPr>
          <p:cNvGrpSpPr/>
          <p:nvPr/>
        </p:nvGrpSpPr>
        <p:grpSpPr>
          <a:xfrm>
            <a:off x="8839348" y="4086042"/>
            <a:ext cx="273816" cy="2144183"/>
            <a:chOff x="7064400" y="2966283"/>
            <a:chExt cx="273816" cy="2144183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D935C4-C334-0FC5-3D3D-D3C025873945}"/>
                </a:ext>
              </a:extLst>
            </p:cNvPr>
            <p:cNvCxnSpPr/>
            <p:nvPr/>
          </p:nvCxnSpPr>
          <p:spPr>
            <a:xfrm>
              <a:off x="7064400" y="3241008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B2962C7D-6AAD-C77A-5181-ECB6230C9D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66283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DA3CAC5-3CF8-F19B-FFD8-9EC4ED2EB661}"/>
              </a:ext>
            </a:extLst>
          </p:cNvPr>
          <p:cNvGrpSpPr/>
          <p:nvPr/>
        </p:nvGrpSpPr>
        <p:grpSpPr>
          <a:xfrm>
            <a:off x="9769369" y="4085901"/>
            <a:ext cx="273816" cy="2142690"/>
            <a:chOff x="7064400" y="2980297"/>
            <a:chExt cx="273816" cy="214269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7C42046A-316C-24A5-BB03-769CEF7DA9DB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A728B7C-46E0-0EBF-B460-D63B077C00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2135AA10-DD6A-A6DD-B882-810069D6CDB8}"/>
              </a:ext>
            </a:extLst>
          </p:cNvPr>
          <p:cNvGrpSpPr/>
          <p:nvPr/>
        </p:nvGrpSpPr>
        <p:grpSpPr>
          <a:xfrm>
            <a:off x="10688995" y="4085901"/>
            <a:ext cx="273816" cy="2142690"/>
            <a:chOff x="7064400" y="2980297"/>
            <a:chExt cx="273816" cy="214269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76812A5-A34D-FFDE-A1C3-29E15FCE51C9}"/>
                </a:ext>
              </a:extLst>
            </p:cNvPr>
            <p:cNvCxnSpPr/>
            <p:nvPr/>
          </p:nvCxnSpPr>
          <p:spPr>
            <a:xfrm>
              <a:off x="7064400" y="3253529"/>
              <a:ext cx="0" cy="1869458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859F4277-6130-5D3A-B7E7-52B9726454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7971" y="2980297"/>
              <a:ext cx="270245" cy="267562"/>
            </a:xfrm>
            <a:prstGeom prst="line">
              <a:avLst/>
            </a:prstGeom>
            <a:ln w="25400">
              <a:solidFill>
                <a:srgbClr val="7030A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22" name="Chart 121">
            <a:extLst>
              <a:ext uri="{FF2B5EF4-FFF2-40B4-BE49-F238E27FC236}">
                <a16:creationId xmlns:a16="http://schemas.microsoft.com/office/drawing/2014/main" id="{A7019269-2EA0-469B-2B17-57F6462C29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1987260"/>
              </p:ext>
            </p:extLst>
          </p:nvPr>
        </p:nvGraphicFramePr>
        <p:xfrm>
          <a:off x="4624549" y="4262575"/>
          <a:ext cx="7828547" cy="2659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23" name="TextBox 122">
            <a:extLst>
              <a:ext uri="{FF2B5EF4-FFF2-40B4-BE49-F238E27FC236}">
                <a16:creationId xmlns:a16="http://schemas.microsoft.com/office/drawing/2014/main" id="{8435836B-D171-079B-E390-B3E8C01BBA1F}"/>
              </a:ext>
            </a:extLst>
          </p:cNvPr>
          <p:cNvSpPr txBox="1"/>
          <p:nvPr/>
        </p:nvSpPr>
        <p:spPr>
          <a:xfrm>
            <a:off x="7970053" y="3284508"/>
            <a:ext cx="3598632" cy="646331"/>
          </a:xfrm>
          <a:prstGeom prst="rect">
            <a:avLst/>
          </a:prstGeom>
          <a:solidFill>
            <a:srgbClr val="002060">
              <a:alpha val="18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/>
              <a:t>GLIMR aims to provide large scale quantification of rapid changes in phytoplankton growth rate, community composition, and fluxes from land to ocean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98D953E-045E-C62E-C764-20B7FF524833}"/>
              </a:ext>
            </a:extLst>
          </p:cNvPr>
          <p:cNvSpPr/>
          <p:nvPr/>
        </p:nvSpPr>
        <p:spPr>
          <a:xfrm>
            <a:off x="236052" y="878139"/>
            <a:ext cx="5161703" cy="4302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Phytoplankton Growth and Physiology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467678" marR="0" lvl="1" indent="-28575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Observe, quantify, and understand processes associated with rapid changes in phytoplankton growth rate and community composition at their intrinsic timescales</a:t>
            </a:r>
          </a:p>
          <a:p>
            <a:pPr marL="342900" marR="0" lvl="0" indent="-34290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Short Term Coastal Processes</a:t>
            </a:r>
          </a:p>
          <a:p>
            <a:pPr marL="467677" marR="0" lvl="1" indent="-285750" algn="l" defTabSz="109728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60"/>
              </a:spcAft>
              <a:buClrTx/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Quantify high frequency fluxes of sediments, organic matter, and other materials between and within coastal ecosystems and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investigate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how these regulate the productivity and health of coastal ecosystems.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7F32C8D8-E7CD-90BA-0FE8-8763187ECFF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50444" y="1917178"/>
            <a:ext cx="7106725" cy="315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99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929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64" grpId="0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6" grpId="0" animBg="1"/>
      <p:bldP spid="77" grpId="0" animBg="1"/>
      <p:bldGraphic spid="78" grpId="0">
        <p:bldAsOne/>
      </p:bldGraphic>
      <p:bldGraphic spid="122" grpId="0">
        <p:bldAsOne/>
      </p:bldGraphic>
      <p:bldP spid="1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uctural and molecular contributions to understanding antibody  recognition of pathogenic viruses">
            <a:extLst>
              <a:ext uri="{FF2B5EF4-FFF2-40B4-BE49-F238E27FC236}">
                <a16:creationId xmlns:a16="http://schemas.microsoft.com/office/drawing/2014/main" id="{6A63F9DB-3EC3-7223-10B0-418EEE551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r="16506" b="-1"/>
          <a:stretch/>
        </p:blipFill>
        <p:spPr bwMode="auto">
          <a:xfrm>
            <a:off x="0" y="878926"/>
            <a:ext cx="3084025" cy="302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keylogic.com/images/default-source/experience-images/C3-10_NOAA_HAB.jpg?sfvrsn=0">
            <a:extLst>
              <a:ext uri="{FF2B5EF4-FFF2-40B4-BE49-F238E27FC236}">
                <a16:creationId xmlns:a16="http://schemas.microsoft.com/office/drawing/2014/main" id="{EA690E76-1F81-1550-9A18-93DA2CDEA4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108" r="23177"/>
          <a:stretch/>
        </p:blipFill>
        <p:spPr bwMode="auto">
          <a:xfrm>
            <a:off x="7999" y="4072048"/>
            <a:ext cx="3084025" cy="2785952"/>
          </a:xfrm>
          <a:prstGeom prst="rect">
            <a:avLst/>
          </a:prstGeom>
          <a:noFill/>
        </p:spPr>
      </p:pic>
      <p:pic>
        <p:nvPicPr>
          <p:cNvPr id="1028" name="Picture 4" descr="Fight Illegal, Undeclared, Unregulated (IUU) Fishing - CLS Fisheries">
            <a:extLst>
              <a:ext uri="{FF2B5EF4-FFF2-40B4-BE49-F238E27FC236}">
                <a16:creationId xmlns:a16="http://schemas.microsoft.com/office/drawing/2014/main" id="{128C02D5-D76A-E617-D7CC-4B25A358DD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25" r="16106" b="1"/>
          <a:stretch/>
        </p:blipFill>
        <p:spPr bwMode="auto">
          <a:xfrm>
            <a:off x="3296679" y="878926"/>
            <a:ext cx="4431476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 Deepwater Horizon Disaster | The New Yorker">
            <a:extLst>
              <a:ext uri="{FF2B5EF4-FFF2-40B4-BE49-F238E27FC236}">
                <a16:creationId xmlns:a16="http://schemas.microsoft.com/office/drawing/2014/main" id="{A3D39CBB-C9F6-F4E6-0079-B600670AF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r="44857" b="2"/>
          <a:stretch/>
        </p:blipFill>
        <p:spPr bwMode="auto">
          <a:xfrm>
            <a:off x="7946512" y="878926"/>
            <a:ext cx="4237491" cy="597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30B44F-1612-F2FE-CB66-97FA0E8DF27C}"/>
              </a:ext>
            </a:extLst>
          </p:cNvPr>
          <p:cNvSpPr/>
          <p:nvPr/>
        </p:nvSpPr>
        <p:spPr>
          <a:xfrm>
            <a:off x="433553" y="839356"/>
            <a:ext cx="1730265" cy="64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F0924B-2E78-018F-E147-7813A7EB8AD8}"/>
              </a:ext>
            </a:extLst>
          </p:cNvPr>
          <p:cNvSpPr/>
          <p:nvPr/>
        </p:nvSpPr>
        <p:spPr>
          <a:xfrm>
            <a:off x="0" y="0"/>
            <a:ext cx="12192000" cy="11295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14866-53AA-7DB2-227F-7371F2E53494}"/>
              </a:ext>
            </a:extLst>
          </p:cNvPr>
          <p:cNvSpPr txBox="1"/>
          <p:nvPr/>
        </p:nvSpPr>
        <p:spPr>
          <a:xfrm>
            <a:off x="3281015" y="71182"/>
            <a:ext cx="563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4000" b="1" dirty="0">
                <a:solidFill>
                  <a:srgbClr val="011893"/>
                </a:solidFill>
                <a:latin typeface="+mj-lt"/>
                <a:cs typeface="Calibri Light" panose="020F0302020204030204" pitchFamily="34" charset="0"/>
              </a:rPr>
              <a:t>Applied Science Foci Areas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2C526-F8C5-A727-30DE-6ED7C6FB2141}"/>
              </a:ext>
            </a:extLst>
          </p:cNvPr>
          <p:cNvSpPr txBox="1"/>
          <p:nvPr/>
        </p:nvSpPr>
        <p:spPr>
          <a:xfrm>
            <a:off x="433553" y="779271"/>
            <a:ext cx="11765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6">
              <a:tabLst>
                <a:tab pos="219086" algn="l"/>
                <a:tab pos="449286" algn="l"/>
              </a:tabLst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</a:rPr>
              <a:t>Targeting the </a:t>
            </a:r>
            <a:r>
              <a:rPr lang="en-US" b="1" dirty="0">
                <a:solidFill>
                  <a:prstClr val="black"/>
                </a:solidFill>
                <a:latin typeface="Arial Nova" panose="020B0504020202020204" pitchFamily="34" charset="0"/>
              </a:rPr>
              <a:t>formation, magnitude, and trajectory </a:t>
            </a: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</a:rPr>
              <a:t>of coastal hazards, for </a:t>
            </a:r>
            <a:r>
              <a:rPr lang="en-US" b="1" dirty="0">
                <a:solidFill>
                  <a:prstClr val="black"/>
                </a:solidFill>
                <a:latin typeface="Arial Nova" panose="020B0504020202020204" pitchFamily="34" charset="0"/>
              </a:rPr>
              <a:t>improved management &amp; mitigation </a:t>
            </a:r>
            <a:endParaRPr lang="en-US" dirty="0">
              <a:solidFill>
                <a:prstClr val="black"/>
              </a:solidFill>
              <a:latin typeface="Arial Nova" panose="020B05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B442095-8D8F-E571-22BC-BD4184AAF748}"/>
              </a:ext>
            </a:extLst>
          </p:cNvPr>
          <p:cNvSpPr/>
          <p:nvPr/>
        </p:nvSpPr>
        <p:spPr>
          <a:xfrm>
            <a:off x="433553" y="779068"/>
            <a:ext cx="1730265" cy="27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1EB7FD2-834E-6DC3-6787-85A1FDFC1BDF}"/>
              </a:ext>
            </a:extLst>
          </p:cNvPr>
          <p:cNvSpPr txBox="1"/>
          <p:nvPr/>
        </p:nvSpPr>
        <p:spPr>
          <a:xfrm>
            <a:off x="6173914" y="6217921"/>
            <a:ext cx="1479488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conservation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386F13D-54A3-B228-D5A4-C1A7030D447E}"/>
              </a:ext>
            </a:extLst>
          </p:cNvPr>
          <p:cNvSpPr txBox="1"/>
          <p:nvPr/>
        </p:nvSpPr>
        <p:spPr>
          <a:xfrm>
            <a:off x="3690675" y="6217921"/>
            <a:ext cx="2212019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coastal management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480A12-E95B-1CBE-D1B9-EB93824B1F15}"/>
              </a:ext>
            </a:extLst>
          </p:cNvPr>
          <p:cNvSpPr txBox="1"/>
          <p:nvPr/>
        </p:nvSpPr>
        <p:spPr>
          <a:xfrm>
            <a:off x="7974324" y="6217921"/>
            <a:ext cx="1005840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tourism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ECAF1F-700D-A7B5-996F-3C57051283A7}"/>
              </a:ext>
            </a:extLst>
          </p:cNvPr>
          <p:cNvSpPr txBox="1"/>
          <p:nvPr/>
        </p:nvSpPr>
        <p:spPr>
          <a:xfrm>
            <a:off x="4108248" y="1280161"/>
            <a:ext cx="1097280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fisheries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55DFFB-C1A1-0EDC-3ABA-884D1A26EF42}"/>
              </a:ext>
            </a:extLst>
          </p:cNvPr>
          <p:cNvSpPr txBox="1"/>
          <p:nvPr/>
        </p:nvSpPr>
        <p:spPr>
          <a:xfrm>
            <a:off x="2669233" y="1280161"/>
            <a:ext cx="1097281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oil spills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8CB609-C27D-7B2B-D5B8-67423C0AB701}"/>
              </a:ext>
            </a:extLst>
          </p:cNvPr>
          <p:cNvSpPr txBox="1"/>
          <p:nvPr/>
        </p:nvSpPr>
        <p:spPr>
          <a:xfrm>
            <a:off x="8586248" y="1280161"/>
            <a:ext cx="1904300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surface currents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CA40BE-741E-04C9-E8C1-168B8686A9A2}"/>
              </a:ext>
            </a:extLst>
          </p:cNvPr>
          <p:cNvSpPr txBox="1"/>
          <p:nvPr/>
        </p:nvSpPr>
        <p:spPr>
          <a:xfrm>
            <a:off x="9184064" y="6217921"/>
            <a:ext cx="1294194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recreation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BA1B832-3E8B-68FB-5A9A-66D6978E0701}"/>
              </a:ext>
            </a:extLst>
          </p:cNvPr>
          <p:cNvSpPr txBox="1"/>
          <p:nvPr/>
        </p:nvSpPr>
        <p:spPr>
          <a:xfrm>
            <a:off x="5496810" y="1280161"/>
            <a:ext cx="1288888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45720" rIns="45720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spc="-60" dirty="0">
                <a:solidFill>
                  <a:prstClr val="black"/>
                </a:solidFill>
                <a:latin typeface="Arial Nova" panose="020B0504020202020204" pitchFamily="34" charset="0"/>
              </a:rPr>
              <a:t>water quality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4177FF-0FA6-4A9F-E34A-447760FA8A64}"/>
              </a:ext>
            </a:extLst>
          </p:cNvPr>
          <p:cNvSpPr txBox="1"/>
          <p:nvPr/>
        </p:nvSpPr>
        <p:spPr>
          <a:xfrm>
            <a:off x="2083835" y="6217921"/>
            <a:ext cx="1399239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45720" rIns="45720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food security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E07F2B8-AACB-E29E-6194-5D3305854B55}"/>
              </a:ext>
            </a:extLst>
          </p:cNvPr>
          <p:cNvSpPr txBox="1"/>
          <p:nvPr/>
        </p:nvSpPr>
        <p:spPr>
          <a:xfrm>
            <a:off x="156673" y="1280161"/>
            <a:ext cx="2211936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45720" rIns="45720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harmful algal blooms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266E720-02B6-59B1-CB67-974A30717893}"/>
              </a:ext>
            </a:extLst>
          </p:cNvPr>
          <p:cNvSpPr txBox="1"/>
          <p:nvPr/>
        </p:nvSpPr>
        <p:spPr>
          <a:xfrm>
            <a:off x="7082042" y="1280161"/>
            <a:ext cx="1189481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 lIns="45720" rIns="45720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pathogens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04D527-AA30-21F4-537D-96FBF954A3AF}"/>
              </a:ext>
            </a:extLst>
          </p:cNvPr>
          <p:cNvSpPr txBox="1"/>
          <p:nvPr/>
        </p:nvSpPr>
        <p:spPr>
          <a:xfrm>
            <a:off x="151830" y="6217921"/>
            <a:ext cx="1752401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floating algae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86047A-591C-7BC3-D7DE-E1BF144702E4}"/>
              </a:ext>
            </a:extLst>
          </p:cNvPr>
          <p:cNvSpPr txBox="1"/>
          <p:nvPr/>
        </p:nvSpPr>
        <p:spPr>
          <a:xfrm>
            <a:off x="10799011" y="1280161"/>
            <a:ext cx="1282344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navigation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791FBD-83DD-1901-DCE8-4F5B831529C0}"/>
              </a:ext>
            </a:extLst>
          </p:cNvPr>
          <p:cNvSpPr txBox="1"/>
          <p:nvPr/>
        </p:nvSpPr>
        <p:spPr>
          <a:xfrm>
            <a:off x="10693427" y="6217921"/>
            <a:ext cx="1419243" cy="32909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914446">
              <a:tabLst>
                <a:tab pos="219086" algn="l"/>
                <a:tab pos="449286" algn="l"/>
              </a:tabLst>
            </a:pPr>
            <a:r>
              <a:rPr lang="en-US" sz="1333" b="1" dirty="0">
                <a:solidFill>
                  <a:prstClr val="black"/>
                </a:solidFill>
                <a:latin typeface="Arial Nova" panose="020B0504020202020204" pitchFamily="34" charset="0"/>
              </a:rPr>
              <a:t>forecasting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60DD8E-FA0A-2964-0500-658BDD0049A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9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4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9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7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CA6B30C-93F8-496C-BBE2-3E81611186BE}"/>
              </a:ext>
            </a:extLst>
          </p:cNvPr>
          <p:cNvSpPr txBox="1"/>
          <p:nvPr/>
        </p:nvSpPr>
        <p:spPr>
          <a:xfrm>
            <a:off x="2785125" y="108616"/>
            <a:ext cx="66217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/>
            <a:r>
              <a:rPr lang="en-US" sz="3000" b="1" dirty="0">
                <a:solidFill>
                  <a:srgbClr val="011893"/>
                </a:solidFill>
                <a:latin typeface="+mj-lt"/>
                <a:cs typeface="Calibri Light" panose="020F0302020204030204" pitchFamily="34" charset="0"/>
              </a:rPr>
              <a:t>Applied Science: What is unique in GLIMR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6E8D99-312B-4448-9A1F-A7DB4FEF8914}"/>
              </a:ext>
            </a:extLst>
          </p:cNvPr>
          <p:cNvSpPr/>
          <p:nvPr/>
        </p:nvSpPr>
        <p:spPr>
          <a:xfrm>
            <a:off x="433553" y="779068"/>
            <a:ext cx="1730265" cy="27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7DD4947-6043-1104-B494-D38595D6F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178000"/>
              </p:ext>
            </p:extLst>
          </p:nvPr>
        </p:nvGraphicFramePr>
        <p:xfrm>
          <a:off x="1606633" y="2127239"/>
          <a:ext cx="8200999" cy="4267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Google Shape;280;p3">
            <a:extLst>
              <a:ext uri="{FF2B5EF4-FFF2-40B4-BE49-F238E27FC236}">
                <a16:creationId xmlns:a16="http://schemas.microsoft.com/office/drawing/2014/main" id="{2828B671-0102-FBC0-4F3F-40DC675EEF92}"/>
              </a:ext>
            </a:extLst>
          </p:cNvPr>
          <p:cNvSpPr txBox="1"/>
          <p:nvPr/>
        </p:nvSpPr>
        <p:spPr>
          <a:xfrm>
            <a:off x="433553" y="964004"/>
            <a:ext cx="6621749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446">
              <a:buClr>
                <a:srgbClr val="000000"/>
              </a:buClr>
              <a:buSzPts val="1800"/>
            </a:pP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</a:rPr>
              <a:t>GLIMR 1</a:t>
            </a:r>
            <a:r>
              <a:rPr lang="en-US" baseline="30000" dirty="0">
                <a:solidFill>
                  <a:prstClr val="black"/>
                </a:solidFill>
                <a:latin typeface="Arial Nova" panose="020B0504020202020204" pitchFamily="34" charset="0"/>
              </a:rPr>
              <a:t>st</a:t>
            </a:r>
            <a:r>
              <a:rPr lang="en-US" dirty="0">
                <a:solidFill>
                  <a:prstClr val="black"/>
                </a:solidFill>
                <a:latin typeface="Arial Nova" panose="020B0504020202020204" pitchFamily="34" charset="0"/>
              </a:rPr>
              <a:t> Applications Workshop:  </a:t>
            </a:r>
            <a:r>
              <a:rPr lang="en-US" b="1" dirty="0">
                <a:solidFill>
                  <a:prstClr val="black"/>
                </a:solidFill>
                <a:latin typeface="Arial Nova" panose="020B0504020202020204" pitchFamily="34" charset="0"/>
              </a:rPr>
              <a:t>~350 participants</a:t>
            </a:r>
          </a:p>
          <a:p>
            <a:pPr defTabSz="914446">
              <a:buClr>
                <a:srgbClr val="000000"/>
              </a:buClr>
              <a:buSzPts val="1800"/>
            </a:pPr>
            <a:endParaRPr lang="en-US" dirty="0">
              <a:solidFill>
                <a:prstClr val="black"/>
              </a:solidFill>
              <a:latin typeface="Arial Nova" panose="020B0504020202020204" pitchFamily="34" charset="0"/>
            </a:endParaRPr>
          </a:p>
          <a:p>
            <a:pPr defTabSz="914446">
              <a:buClr>
                <a:srgbClr val="000000"/>
              </a:buClr>
              <a:buSzPts val="1800"/>
            </a:pPr>
            <a:r>
              <a:rPr lang="en-US" i="1" dirty="0">
                <a:solidFill>
                  <a:prstClr val="black"/>
                </a:solidFill>
                <a:latin typeface="Arial Nova" panose="020B0504020202020204" pitchFamily="34" charset="0"/>
              </a:rPr>
              <a:t>What GLIMR capability would be </a:t>
            </a:r>
            <a:r>
              <a:rPr lang="en-US" b="1" i="1" dirty="0">
                <a:solidFill>
                  <a:prstClr val="black"/>
                </a:solidFill>
                <a:latin typeface="Arial Nova" panose="020B0504020202020204" pitchFamily="34" charset="0"/>
              </a:rPr>
              <a:t>more useful </a:t>
            </a:r>
            <a:r>
              <a:rPr lang="en-US" i="1" dirty="0">
                <a:solidFill>
                  <a:prstClr val="black"/>
                </a:solidFill>
                <a:latin typeface="Arial Nova" panose="020B0504020202020204" pitchFamily="34" charset="0"/>
              </a:rPr>
              <a:t>for your work?</a:t>
            </a:r>
            <a:endParaRPr i="1" dirty="0">
              <a:solidFill>
                <a:prstClr val="black"/>
              </a:solidFill>
              <a:latin typeface="Arial Nova" panose="020B0504020202020204" pitchFamily="34" charset="0"/>
            </a:endParaRPr>
          </a:p>
        </p:txBody>
      </p:sp>
      <p:sp>
        <p:nvSpPr>
          <p:cNvPr id="18" name="Partial Circle 17">
            <a:extLst>
              <a:ext uri="{FF2B5EF4-FFF2-40B4-BE49-F238E27FC236}">
                <a16:creationId xmlns:a16="http://schemas.microsoft.com/office/drawing/2014/main" id="{98AB36AE-B47F-24BC-E97E-0BD1F4809E92}"/>
              </a:ext>
            </a:extLst>
          </p:cNvPr>
          <p:cNvSpPr/>
          <p:nvPr/>
        </p:nvSpPr>
        <p:spPr>
          <a:xfrm rot="16761479">
            <a:off x="5193780" y="2428140"/>
            <a:ext cx="2582321" cy="3488997"/>
          </a:xfrm>
          <a:prstGeom prst="pie">
            <a:avLst>
              <a:gd name="adj1" fmla="val 20510220"/>
              <a:gd name="adj2" fmla="val 16887792"/>
            </a:avLst>
          </a:prstGeom>
          <a:solidFill>
            <a:srgbClr val="ED7D31">
              <a:alpha val="50196"/>
            </a:srgbClr>
          </a:solidFill>
          <a:ln>
            <a:solidFill>
              <a:schemeClr val="accent2"/>
            </a:solidFill>
          </a:ln>
          <a:scene3d>
            <a:camera prst="orthographicFront">
              <a:rot lat="900000" lon="402000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186A5E-F83E-EC40-B672-FD55A1E8B926}"/>
              </a:ext>
            </a:extLst>
          </p:cNvPr>
          <p:cNvSpPr txBox="1"/>
          <p:nvPr/>
        </p:nvSpPr>
        <p:spPr>
          <a:xfrm>
            <a:off x="6377360" y="3673054"/>
            <a:ext cx="1355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46"/>
            <a:r>
              <a:rPr lang="en-US" sz="1600" i="1" dirty="0">
                <a:solidFill>
                  <a:prstClr val="white"/>
                </a:solidFill>
                <a:latin typeface="Calibri" panose="020F0502020204030204"/>
              </a:rPr>
              <a:t>~ 85%</a:t>
            </a:r>
          </a:p>
          <a:p>
            <a:pPr algn="ctr" defTabSz="914446"/>
            <a:r>
              <a:rPr lang="en-US" sz="1600" i="1" dirty="0">
                <a:solidFill>
                  <a:prstClr val="white"/>
                </a:solidFill>
                <a:latin typeface="Calibri" panose="020F0502020204030204"/>
              </a:rPr>
              <a:t>high temporal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1364E8F-BFE6-FD49-6E83-46CECC1F51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0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50E74-5D33-DBC9-838E-83BA8EEEC2BA}"/>
              </a:ext>
            </a:extLst>
          </p:cNvPr>
          <p:cNvSpPr txBox="1"/>
          <p:nvPr/>
        </p:nvSpPr>
        <p:spPr>
          <a:xfrm>
            <a:off x="2339373" y="158069"/>
            <a:ext cx="7555786" cy="5162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6">
              <a:lnSpc>
                <a:spcPts val="3000"/>
              </a:lnSpc>
            </a:pPr>
            <a:r>
              <a:rPr lang="en-US" sz="4000" b="1" dirty="0">
                <a:solidFill>
                  <a:srgbClr val="011893"/>
                </a:solidFill>
                <a:latin typeface="+mj-lt"/>
              </a:rPr>
              <a:t>Observing Regions &amp; Daily Schedule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008FF0A-CE90-4674-75A8-161BA0C82B3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EEDF6B8B-B841-0950-6A3F-425398FB4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2286420"/>
              </p:ext>
            </p:extLst>
          </p:nvPr>
        </p:nvGraphicFramePr>
        <p:xfrm>
          <a:off x="460524" y="887547"/>
          <a:ext cx="5021707" cy="263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8799">
                  <a:extLst>
                    <a:ext uri="{9D8B030D-6E8A-4147-A177-3AD203B41FA5}">
                      <a16:colId xmlns:a16="http://schemas.microsoft.com/office/drawing/2014/main" val="995809411"/>
                    </a:ext>
                  </a:extLst>
                </a:gridCol>
                <a:gridCol w="1532908">
                  <a:extLst>
                    <a:ext uri="{9D8B030D-6E8A-4147-A177-3AD203B41FA5}">
                      <a16:colId xmlns:a16="http://schemas.microsoft.com/office/drawing/2014/main" val="801289078"/>
                    </a:ext>
                  </a:extLst>
                </a:gridCol>
              </a:tblGrid>
              <a:tr h="361022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Baseline Scan Regions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Frequency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36576" marT="0" marB="0" anchor="ctr"/>
                </a:tc>
                <a:extLst>
                  <a:ext uri="{0D108BD9-81ED-4DB2-BD59-A6C34878D82A}">
                    <a16:rowId xmlns:a16="http://schemas.microsoft.com/office/drawing/2014/main" val="363052710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Gulf of Mexico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6x/ day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36576" marT="0" marB="0" anchor="ctr"/>
                </a:tc>
                <a:extLst>
                  <a:ext uri="{0D108BD9-81ED-4DB2-BD59-A6C34878D82A}">
                    <a16:rowId xmlns:a16="http://schemas.microsoft.com/office/drawing/2014/main" val="2568181843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East &amp; West CONUS coastal waters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2x/ day</a:t>
                      </a:r>
                      <a:endParaRPr lang="en-US" sz="16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36576" marT="0" marB="0" anchor="ctr"/>
                </a:tc>
                <a:extLst>
                  <a:ext uri="{0D108BD9-81ED-4DB2-BD59-A6C34878D82A}">
                    <a16:rowId xmlns:a16="http://schemas.microsoft.com/office/drawing/2014/main" val="3501910722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Amazon River Plume region</a:t>
                      </a:r>
                      <a:r>
                        <a:rPr lang="en-US" sz="1600" baseline="300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2x/ day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36576" marT="0" marB="0" anchor="ctr"/>
                </a:tc>
                <a:extLst>
                  <a:ext uri="{0D108BD9-81ED-4DB2-BD59-A6C34878D82A}">
                    <a16:rowId xmlns:a16="http://schemas.microsoft.com/office/drawing/2014/main" val="3154012280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Caribbean Sea region of interest 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2x/ day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36576" marT="0" marB="0" anchor="ctr"/>
                </a:tc>
                <a:extLst>
                  <a:ext uri="{0D108BD9-81ED-4DB2-BD59-A6C34878D82A}">
                    <a16:rowId xmlns:a16="http://schemas.microsoft.com/office/drawing/2014/main" val="2821769696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Hawaii region of interest</a:t>
                      </a:r>
                      <a:r>
                        <a:rPr lang="en-US" sz="1600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2x/ day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36576" marT="0" marB="0" anchor="ctr"/>
                </a:tc>
                <a:extLst>
                  <a:ext uri="{0D108BD9-81ED-4DB2-BD59-A6C34878D82A}">
                    <a16:rowId xmlns:a16="http://schemas.microsoft.com/office/drawing/2014/main" val="3469610648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Other HAB target sites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3x/ day</a:t>
                      </a:r>
                      <a:endParaRPr lang="en-US" sz="16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36576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743908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Cross-calibration w/ other sensors</a:t>
                      </a:r>
                    </a:p>
                  </a:txBody>
                  <a:tcPr marL="73025" marR="73025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3x/ day</a:t>
                      </a:r>
                    </a:p>
                  </a:txBody>
                  <a:tcPr marL="73025" marR="36576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0424703"/>
                  </a:ext>
                </a:extLst>
              </a:tr>
              <a:tr h="283799">
                <a:tc>
                  <a:txBody>
                    <a:bodyPr/>
                    <a:lstStyle/>
                    <a:p>
                      <a:pPr marL="0" marR="422910" algn="just">
                        <a:spcBef>
                          <a:spcPts val="54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Invariant South Pacific clear waters</a:t>
                      </a: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42291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9120" algn="l"/>
                        </a:tabLs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2x/ day</a:t>
                      </a:r>
                    </a:p>
                  </a:txBody>
                  <a:tcPr marL="73025" marR="36576" marT="0" marB="0" anchor="ctr"/>
                </a:tc>
                <a:extLst>
                  <a:ext uri="{0D108BD9-81ED-4DB2-BD59-A6C34878D82A}">
                    <a16:rowId xmlns:a16="http://schemas.microsoft.com/office/drawing/2014/main" val="146452738"/>
                  </a:ext>
                </a:extLst>
              </a:tr>
            </a:tbl>
          </a:graphicData>
        </a:graphic>
      </p:graphicFrame>
      <p:pic>
        <p:nvPicPr>
          <p:cNvPr id="15" name="Picture 14" descr="Icon&#10;&#10;Description automatically generated with low confidence">
            <a:extLst>
              <a:ext uri="{FF2B5EF4-FFF2-40B4-BE49-F238E27FC236}">
                <a16:creationId xmlns:a16="http://schemas.microsoft.com/office/drawing/2014/main" id="{A883D9D0-BB49-FB45-0DEB-377DF073F0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0"/>
          <a:stretch/>
        </p:blipFill>
        <p:spPr>
          <a:xfrm>
            <a:off x="643595" y="3594366"/>
            <a:ext cx="4655563" cy="282504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8FDA3B1-C51A-674A-B990-6C6BF9C99794}"/>
              </a:ext>
            </a:extLst>
          </p:cNvPr>
          <p:cNvGrpSpPr>
            <a:grpSpLocks noChangeAspect="1"/>
          </p:cNvGrpSpPr>
          <p:nvPr/>
        </p:nvGrpSpPr>
        <p:grpSpPr>
          <a:xfrm>
            <a:off x="6227764" y="896886"/>
            <a:ext cx="5503712" cy="5394960"/>
            <a:chOff x="405393" y="1708725"/>
            <a:chExt cx="3740021" cy="3666115"/>
          </a:xfrm>
        </p:grpSpPr>
        <p:pic>
          <p:nvPicPr>
            <p:cNvPr id="26" name="Picture 25" descr="Diagram&#10;&#10;Description automatically generated">
              <a:extLst>
                <a:ext uri="{FF2B5EF4-FFF2-40B4-BE49-F238E27FC236}">
                  <a16:creationId xmlns:a16="http://schemas.microsoft.com/office/drawing/2014/main" id="{204DE757-B114-396B-AE2D-2834EB886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43" r="24379" b="7706"/>
            <a:stretch/>
          </p:blipFill>
          <p:spPr>
            <a:xfrm>
              <a:off x="405393" y="1708725"/>
              <a:ext cx="3740021" cy="366611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Content Placeholder 4">
              <a:extLst>
                <a:ext uri="{FF2B5EF4-FFF2-40B4-BE49-F238E27FC236}">
                  <a16:creationId xmlns:a16="http://schemas.microsoft.com/office/drawing/2014/main" id="{C0B8756B-B40B-A62D-4085-B1F7495304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85542" y="4457840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28" name="Content Placeholder 4">
              <a:extLst>
                <a:ext uri="{FF2B5EF4-FFF2-40B4-BE49-F238E27FC236}">
                  <a16:creationId xmlns:a16="http://schemas.microsoft.com/office/drawing/2014/main" id="{0923D136-288E-73E2-B6F3-8A4648BFEA8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90938" y="365570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29" name="Content Placeholder 4">
              <a:extLst>
                <a:ext uri="{FF2B5EF4-FFF2-40B4-BE49-F238E27FC236}">
                  <a16:creationId xmlns:a16="http://schemas.microsoft.com/office/drawing/2014/main" id="{11FF931F-4AFD-712E-76B6-ADA774925AB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371580" y="304897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30" name="Content Placeholder 4">
              <a:extLst>
                <a:ext uri="{FF2B5EF4-FFF2-40B4-BE49-F238E27FC236}">
                  <a16:creationId xmlns:a16="http://schemas.microsoft.com/office/drawing/2014/main" id="{F7BDC8A9-06CA-2F9A-C7DC-7A4CB678EF7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95677" y="303931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386F3EF2-EBB8-D32F-9CB4-23FF44C90A1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3361891" y="2293466"/>
              <a:ext cx="328111" cy="30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  <a:normAutofit/>
            </a:bodyPr>
            <a:lstStyle>
              <a:lvl1pPr marL="548640" indent="-54864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8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6012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64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08760" indent="-41148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988820" indent="-3429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b="1" dirty="0">
                  <a:solidFill>
                    <a:schemeClr val="accent2">
                      <a:lumMod val="75000"/>
                    </a:schemeClr>
                  </a:solidFill>
                </a:rPr>
                <a:t>*</a:t>
              </a:r>
            </a:p>
          </p:txBody>
        </p:sp>
      </p:grp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C62022FE-1DB9-1560-0AEA-F77C48EC5CA5}"/>
              </a:ext>
            </a:extLst>
          </p:cNvPr>
          <p:cNvSpPr txBox="1">
            <a:spLocks/>
          </p:cNvSpPr>
          <p:nvPr/>
        </p:nvSpPr>
        <p:spPr bwMode="auto">
          <a:xfrm>
            <a:off x="7945786" y="5983989"/>
            <a:ext cx="2503025" cy="3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548640" indent="-54864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60120" indent="-4114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4114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8882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*Anticipated PACE overlap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FC9011C-1A2C-8EF5-B58F-9A35C88AC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405" y="6493528"/>
            <a:ext cx="11687031" cy="229353"/>
          </a:xfrm>
          <a:prstGeom prst="rect">
            <a:avLst/>
          </a:prstGeom>
        </p:spPr>
      </p:pic>
      <p:sp>
        <p:nvSpPr>
          <p:cNvPr id="5" name="5-Point Star 4">
            <a:extLst>
              <a:ext uri="{FF2B5EF4-FFF2-40B4-BE49-F238E27FC236}">
                <a16:creationId xmlns:a16="http://schemas.microsoft.com/office/drawing/2014/main" id="{62885451-E43B-3FF9-5177-694F57484382}"/>
              </a:ext>
            </a:extLst>
          </p:cNvPr>
          <p:cNvSpPr>
            <a:spLocks noChangeAspect="1"/>
          </p:cNvSpPr>
          <p:nvPr/>
        </p:nvSpPr>
        <p:spPr>
          <a:xfrm>
            <a:off x="8995147" y="3434304"/>
            <a:ext cx="162559" cy="182880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27814990-57A7-557B-CC78-A25C2343F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8362" y="1818236"/>
            <a:ext cx="6502400" cy="36576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B50E74-5D33-DBC9-838E-83BA8EEEC2BA}"/>
              </a:ext>
            </a:extLst>
          </p:cNvPr>
          <p:cNvSpPr txBox="1"/>
          <p:nvPr/>
        </p:nvSpPr>
        <p:spPr>
          <a:xfrm>
            <a:off x="1407967" y="209794"/>
            <a:ext cx="9946056" cy="51629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914446">
              <a:lnSpc>
                <a:spcPts val="3000"/>
              </a:lnSpc>
            </a:pPr>
            <a:r>
              <a:rPr lang="en-US" sz="4000" b="1" dirty="0">
                <a:solidFill>
                  <a:srgbClr val="011893"/>
                </a:solidFill>
                <a:latin typeface="+mj-lt"/>
              </a:rPr>
              <a:t>How GLIMR Images Primary Observing Regions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008FF0A-CE90-4674-75A8-161BA0C82B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" y="32830"/>
            <a:ext cx="1466477" cy="8229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2E202D6-6AD5-2074-52C4-D1BDA3DD61E6}"/>
              </a:ext>
            </a:extLst>
          </p:cNvPr>
          <p:cNvGrpSpPr/>
          <p:nvPr/>
        </p:nvGrpSpPr>
        <p:grpSpPr>
          <a:xfrm>
            <a:off x="5711112" y="1539750"/>
            <a:ext cx="5394960" cy="5108456"/>
            <a:chOff x="5785543" y="1539750"/>
            <a:chExt cx="5394960" cy="5108456"/>
          </a:xfrm>
        </p:grpSpPr>
        <p:pic>
          <p:nvPicPr>
            <p:cNvPr id="7" name="Picture 6" descr="Diagram&#10;&#10;Description automatically generated">
              <a:extLst>
                <a:ext uri="{FF2B5EF4-FFF2-40B4-BE49-F238E27FC236}">
                  <a16:creationId xmlns:a16="http://schemas.microsoft.com/office/drawing/2014/main" id="{D9EC48BC-B879-4618-B61E-ADC10DBABC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85543" y="1539750"/>
              <a:ext cx="5394960" cy="51084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5-Point Star 4">
              <a:extLst>
                <a:ext uri="{FF2B5EF4-FFF2-40B4-BE49-F238E27FC236}">
                  <a16:creationId xmlns:a16="http://schemas.microsoft.com/office/drawing/2014/main" id="{973889F0-F043-CAF0-F6C2-0E9A241CBE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7557" y="3981272"/>
              <a:ext cx="162559" cy="182880"/>
            </a:xfrm>
            <a:prstGeom prst="star5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564F03-801C-4238-9700-839EF0F0CD2B}"/>
              </a:ext>
            </a:extLst>
          </p:cNvPr>
          <p:cNvGrpSpPr/>
          <p:nvPr/>
        </p:nvGrpSpPr>
        <p:grpSpPr>
          <a:xfrm flipH="1">
            <a:off x="5087303" y="1629890"/>
            <a:ext cx="3558383" cy="3979800"/>
            <a:chOff x="4044908" y="1492038"/>
            <a:chExt cx="1992787" cy="35987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Right Brace 21">
              <a:extLst>
                <a:ext uri="{FF2B5EF4-FFF2-40B4-BE49-F238E27FC236}">
                  <a16:creationId xmlns:a16="http://schemas.microsoft.com/office/drawing/2014/main" id="{F64EE4D9-AD98-4B01-887B-A1F12AF9F3CF}"/>
                </a:ext>
              </a:extLst>
            </p:cNvPr>
            <p:cNvSpPr/>
            <p:nvPr/>
          </p:nvSpPr>
          <p:spPr>
            <a:xfrm rot="10800000">
              <a:off x="5574062" y="1492038"/>
              <a:ext cx="463633" cy="3598715"/>
            </a:xfrm>
            <a:prstGeom prst="rightBrace">
              <a:avLst>
                <a:gd name="adj1" fmla="val 10191"/>
                <a:gd name="adj2" fmla="val 47908"/>
              </a:avLst>
            </a:prstGeom>
            <a:ln w="1905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446"/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CFAF082-E197-463C-97EB-94026AFD9FE9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 flipV="1">
              <a:off x="4044908" y="2679192"/>
              <a:ext cx="1529154" cy="687489"/>
            </a:xfrm>
            <a:prstGeom prst="line">
              <a:avLst/>
            </a:prstGeom>
            <a:ln w="19050" cmpd="sng">
              <a:solidFill>
                <a:schemeClr val="tx1"/>
              </a:solidFill>
              <a:prstDash val="soli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A7415E2-E4D0-40F6-CB67-BB9E169D3EE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A12A69"/>
              </a:clrFrom>
              <a:clrTo>
                <a:srgbClr val="A12A69">
                  <a:alpha val="0"/>
                </a:srgbClr>
              </a:clrTo>
            </a:clrChange>
          </a:blip>
          <a:stretch>
            <a:fillRect/>
          </a:stretch>
        </p:blipFill>
        <p:spPr>
          <a:xfrm rot="20592286">
            <a:off x="10372597" y="686208"/>
            <a:ext cx="1962851" cy="306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408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aytheon - Approved for Public Release"/>
  <p:tag name="BJHEADERFOOTERTEXTMARKING" val="Raytheon - Approved for Public Relea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aytheon - Approved for Public Release"/>
  <p:tag name="BJHEADERFOOTERTEXTMARKING" val="Raytheon - Approved for Public Relea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Raytheon - Approved for Public Release"/>
  <p:tag name="BJHEADERFOOTERTEXTMARKING" val="Raytheon - Approved for Public Releas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</TotalTime>
  <Words>3173</Words>
  <Application>Microsoft Macintosh PowerPoint</Application>
  <PresentationFormat>Widescreen</PresentationFormat>
  <Paragraphs>379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Arial Nova</vt:lpstr>
      <vt:lpstr>Calibri</vt:lpstr>
      <vt:lpstr>Calibri Light</vt:lpstr>
      <vt:lpstr>Segoe UI</vt:lpstr>
      <vt:lpstr>Wingdings</vt:lpstr>
      <vt:lpstr>Office Theme</vt:lpstr>
      <vt:lpstr>Update on Geostationary Littoral Imaging and Monitoring Radiometer</vt:lpstr>
      <vt:lpstr>PowerPoint Presentation</vt:lpstr>
      <vt:lpstr>GLIMR Confirmed!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on Project Activities</vt:lpstr>
      <vt:lpstr>Thank You</vt:lpstr>
      <vt:lpstr>Update on Project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Geostationary Littoral Imaging and Monitoring Radiometer Update</dc:title>
  <dc:creator>Mannino, Antonio (GSFC-6160)</dc:creator>
  <cp:lastModifiedBy>Mannino, Antonio (GSFC-6160)</cp:lastModifiedBy>
  <cp:revision>18</cp:revision>
  <dcterms:created xsi:type="dcterms:W3CDTF">2023-05-03T14:25:07Z</dcterms:created>
  <dcterms:modified xsi:type="dcterms:W3CDTF">2023-05-04T22:41:53Z</dcterms:modified>
</cp:coreProperties>
</file>